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0" r:id="rId2"/>
    <p:sldMasterId id="2147483692" r:id="rId3"/>
    <p:sldMasterId id="2147483714" r:id="rId4"/>
    <p:sldMasterId id="2147483736" r:id="rId5"/>
    <p:sldMasterId id="2147483758" r:id="rId6"/>
    <p:sldMasterId id="2147483780" r:id="rId7"/>
  </p:sldMasterIdLst>
  <p:notesMasterIdLst>
    <p:notesMasterId r:id="rId19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embeddedFontLst>
    <p:embeddedFont>
      <p:font typeface="Advent Pro SemiBold" pitchFamily="2" charset="77"/>
      <p:regular r:id="rId20"/>
      <p:bold r:id="rId21"/>
      <p:italic r:id="rId22"/>
      <p:boldItalic r:id="rId23"/>
    </p:embeddedFont>
    <p:embeddedFont>
      <p:font typeface="Fira Sans Condensed Medium" panose="020F05020202040302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Livvic Light" panose="020F0302020204030204" pitchFamily="34" charset="0"/>
      <p:regular r:id="rId32"/>
      <p:italic r:id="rId33"/>
    </p:embeddedFont>
    <p:embeddedFont>
      <p:font typeface="Maven Pro" pitchFamily="2" charset="77"/>
      <p:regular r:id="rId34"/>
      <p:bold r:id="rId35"/>
    </p:embeddedFont>
    <p:embeddedFont>
      <p:font typeface="Nunito Light" panose="020F0302020204030204" pitchFamily="34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hare Tech" pitchFamily="2" charset="7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lPyYbThnRvd677cE8kJUZBzl2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7A285C-16E7-44DF-A626-D40E3346F870}">
  <a:tblStyle styleId="{DD7A285C-16E7-44DF-A626-D40E3346F87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4"/>
    <p:restoredTop sz="96192"/>
  </p:normalViewPr>
  <p:slideViewPr>
    <p:cSldViewPr snapToGrid="0" snapToObjects="1">
      <p:cViewPr>
        <p:scale>
          <a:sx n="138" d="100"/>
          <a:sy n="138" d="100"/>
        </p:scale>
        <p:origin x="3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customschemas.google.com/relationships/presentationmetadata" Target="meta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21d5985fda3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8" name="Google Shape;2958;g21d5985fda3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21d5985fda3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1" name="Google Shape;3191;g21d5985fda3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21d5985fda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8" name="Google Shape;3198;g21d5985fda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21d5985fda3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4" name="Google Shape;2964;g21d5985fda3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21d5985fda3_0_2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6" name="Google Shape;2996;g21d5985fda3_0_2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21d5985fda3_0_2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0" name="Google Shape;3010;g21d5985fda3_0_2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platform leverages machine learning model to predict a safety score visualized on an interactive map based on past crime statistics and other relevant data.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Meanwhile, the platform utilizes computer vision on street-view images to generate a safety score based on factors like lighting, openness, public transportation, and security.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model will also provide the fastest way to reach a safe spot in the case of an emergency.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platform will utilize crowdsourcing employing a chatbot where users can submit information regarding the safety of a particular place, further used to improve predictions.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21d5985fda3_0_6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3" name="Google Shape;3063;g21d5985fda3_0_6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21d5985fda3_0_7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4" name="Google Shape;3134;g21d5985fda3_0_7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platform leverages machine learning model to predict a safety score visualized on an interactive map based on past crime statistics and other relevant data.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Meanwhile, the platform utilizes computer vision on street-view images to generate a safety score based on factors like lighting, openness, public transportation, and security.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model will also provide the fastest way to reach a safe spot in the case of an emergency.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platform will utilize crowdsourcing employing a chatbot where users can submit information regarding the safety of a particular place, further used to improve predictions.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21d5985fda3_0_8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0" name="Google Shape;3140;g21d5985fda3_0_8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1d5985fda3_0_10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1" name="Google Shape;3151;g21d5985fda3_0_10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1d5985fda3_0_9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5" name="Google Shape;3185;g21d5985fda3_0_9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21d5985fda3_0_761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g21d5985fda3_0_7610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21d5985fda3_0_7610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21d5985fda3_0_7610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21d5985fda3_0_7610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21d5985fda3_0_7610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21d5985fda3_0_7610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21d5985fda3_0_7610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21d5985fda3_0_7610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21d5985fda3_0_7610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21d5985fda3_0_7610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d5985fda3_0_7692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81" name="Google Shape;181;g21d5985fda3_0_7692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g21d5985fda3_0_7692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1d5985fda3_0_7692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1d5985fda3_0_7692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1d5985fda3_0_7692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1d5985fda3_0_7692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21d5985fda3_0_7692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88" name="Google Shape;188;g21d5985fda3_0_769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1d5985fda3_0_769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1d5985fda3_0_769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g21d5985fda3_0_7692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g21d5985fda3_0_7692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93" name="Google Shape;193;g21d5985fda3_0_769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21d5985fda3_0_769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g21d5985fda3_0_7692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96" name="Google Shape;196;g21d5985fda3_0_769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21d5985fda3_0_769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g21d5985fda3_0_7692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99" name="Google Shape;199;g21d5985fda3_0_769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1d5985fda3_0_769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1d5985fda3_0_769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1d5985fda3_0_769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g21d5985fda3_0_7692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1d5985fda3_0_7692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21d5985fda3_0_7692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06" name="Google Shape;206;g21d5985fda3_0_769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1d5985fda3_0_769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g21d5985fda3_0_7692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g21d5985fda3_0_7692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10" name="Google Shape;210;g21d5985fda3_0_769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1d5985fda3_0_769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1d5985fda3_0_769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21d5985fda3_0_7692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g21d5985fda3_0_7692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15" name="Google Shape;215;g21d5985fda3_0_769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1d5985fda3_0_769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g21d5985fda3_0_7692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18" name="Google Shape;218;g21d5985fda3_0_7692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1d5985fda3_0_7692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1d5985fda3_0_7692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21d5985fda3_0_8725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23" name="Google Shape;2023;g21d5985fda3_0_8725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4" name="Google Shape;2024;g21d5985fda3_0_8725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25" name="Google Shape;2025;g21d5985fda3_0_8725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6" name="Google Shape;2026;g21d5985fda3_0_8725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27" name="Google Shape;2027;g21d5985fda3_0_8725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8" name="Google Shape;2028;g21d5985fda3_0_8725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29" name="Google Shape;2029;g21d5985fda3_0_8725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30" name="Google Shape;2030;g21d5985fda3_0_8725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031" name="Google Shape;2031;g21d5985fda3_0_8725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g21d5985fda3_0_8725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21d5985fda3_0_8725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21d5985fda3_0_8725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g21d5985fda3_0_8725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g21d5985fda3_0_8725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g21d5985fda3_0_8725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g21d5985fda3_0_8725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21d5985fda3_0_8725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g21d5985fda3_0_8725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1d5985fda3_0_8745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3" name="Google Shape;2043;g21d5985fda3_0_8745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4" name="Google Shape;2044;g21d5985fda3_0_8745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5" name="Google Shape;2045;g21d5985fda3_0_8745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6" name="Google Shape;2046;g21d5985fda3_0_8745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7" name="Google Shape;2047;g21d5985fda3_0_8745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8" name="Google Shape;2048;g21d5985fda3_0_8745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9" name="Google Shape;2049;g21d5985fda3_0_8745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50" name="Google Shape;2050;g21d5985fda3_0_8745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051" name="Google Shape;2051;g21d5985fda3_0_8745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21d5985fda3_0_8745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g21d5985fda3_0_8745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21d5985fda3_0_8745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g21d5985fda3_0_8745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g21d5985fda3_0_8745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g21d5985fda3_0_8745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g21d5985fda3_0_8745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g21d5985fda3_0_8745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g21d5985fda3_0_8745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1d5985fda3_0_8765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063" name="Google Shape;2063;g21d5985fda3_0_8765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4" name="Google Shape;2064;g21d5985fda3_0_8765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5" name="Google Shape;2065;g21d5985fda3_0_8765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21d5985fda3_0_8765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g21d5985fda3_0_8765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g21d5985fda3_0_8765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g21d5985fda3_0_8765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g21d5985fda3_0_8765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g21d5985fda3_0_8765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21d5985fda3_0_8765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3" name="Google Shape;2073;g21d5985fda3_0_8765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074" name="Google Shape;2074;g21d5985fda3_0_876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1d5985fda3_0_876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Google Shape;2076;g21d5985fda3_0_8765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077" name="Google Shape;2077;g21d5985fda3_0_8765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1d5985fda3_0_8765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1d5985fda3_0_8765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21d5985fda3_0_8765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1" name="Google Shape;2081;g21d5985fda3_0_8765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082" name="Google Shape;2082;g21d5985fda3_0_876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1d5985fda3_0_876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1d5985fda3_0_876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5" name="Google Shape;2085;g21d5985fda3_0_8765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g21d5985fda3_0_8765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7" name="Google Shape;2087;g21d5985fda3_0_8765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088" name="Google Shape;2088;g21d5985fda3_0_8765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21d5985fda3_0_8765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0" name="Google Shape;2090;g21d5985fda3_0_8765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091" name="Google Shape;2091;g21d5985fda3_0_876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21d5985fda3_0_876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3" name="Google Shape;2093;g21d5985fda3_0_8765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4" name="Google Shape;2094;g21d5985fda3_0_8765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095" name="Google Shape;2095;g21d5985fda3_0_876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21d5985fda3_0_876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1d5985fda3_0_8801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099" name="Google Shape;2099;g21d5985fda3_0_8801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100" name="Google Shape;2100;g21d5985fda3_0_8801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01" name="Google Shape;2101;g21d5985fda3_0_8801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g21d5985fda3_0_8801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g21d5985fda3_0_8801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g21d5985fda3_0_8801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g21d5985fda3_0_8801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g21d5985fda3_0_8801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g21d5985fda3_0_8801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g21d5985fda3_0_8801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g21d5985fda3_0_8801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g21d5985fda3_0_8801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g21d5985fda3_0_8801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1d5985fda3_0_10261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119" name="Google Shape;2119;g21d5985fda3_0_10261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g21d5985fda3_0_1026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g21d5985fda3_0_1026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g21d5985fda3_0_1026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21d5985fda3_0_1026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g21d5985fda3_0_1026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g21d5985fda3_0_1026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g21d5985fda3_0_1026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21d5985fda3_0_1026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g21d5985fda3_0_10261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1d5985fda3_0_10176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131" name="Google Shape;2131;g21d5985fda3_0_10176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132" name="Google Shape;2132;g21d5985fda3_0_10176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g21d5985fda3_0_10176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21d5985fda3_0_10176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21d5985fda3_0_10176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21d5985fda3_0_10176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g21d5985fda3_0_1017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8" name="Google Shape;2138;g21d5985fda3_0_1017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139" name="Google Shape;2139;g21d5985fda3_0_1017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21d5985fda3_0_1017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21d5985fda3_0_1017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2" name="Google Shape;2142;g21d5985fda3_0_1017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3" name="Google Shape;2143;g21d5985fda3_0_1017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144" name="Google Shape;2144;g21d5985fda3_0_1017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21d5985fda3_0_1017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6" name="Google Shape;2146;g21d5985fda3_0_1017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147" name="Google Shape;2147;g21d5985fda3_0_1017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21d5985fda3_0_1017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9" name="Google Shape;2149;g21d5985fda3_0_1017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150" name="Google Shape;2150;g21d5985fda3_0_10176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21d5985fda3_0_10176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1d5985fda3_0_10176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21d5985fda3_0_10176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4" name="Google Shape;2154;g21d5985fda3_0_1017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g21d5985fda3_0_10176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6" name="Google Shape;2156;g21d5985fda3_0_1017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157" name="Google Shape;2157;g21d5985fda3_0_1017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21d5985fda3_0_1017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1d5985fda3_0_10206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21d5985fda3_0_1020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2" name="Google Shape;2162;g21d5985fda3_0_1020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163" name="Google Shape;2163;g21d5985fda3_0_1020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21d5985fda3_0_1020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21d5985fda3_0_1020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6" name="Google Shape;2166;g21d5985fda3_0_1020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g21d5985fda3_0_1020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2168" name="Google Shape;2168;g21d5985fda3_0_1020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21d5985fda3_0_1020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0" name="Google Shape;2170;g21d5985fda3_0_1020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1" name="Google Shape;2171;g21d5985fda3_0_1020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172" name="Google Shape;2172;g21d5985fda3_0_1020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21d5985fda3_0_1020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g21d5985fda3_0_1020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2175" name="Google Shape;2175;g21d5985fda3_0_1020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21d5985fda3_0_1020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g21d5985fda3_0_10206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8" name="Google Shape;2178;g21d5985fda3_0_10206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9" name="Google Shape;2179;g21d5985fda3_0_10206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21d5985fda3_0_10227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182" name="Google Shape;2182;g21d5985fda3_0_1022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183" name="Google Shape;2183;g21d5985fda3_0_10227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21d5985fda3_0_10227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21d5985fda3_0_10227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21d5985fda3_0_10227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21d5985fda3_0_10227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8" name="Google Shape;2188;g21d5985fda3_0_1022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2189" name="Google Shape;2189;g21d5985fda3_0_1022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21d5985fda3_0_1022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1" name="Google Shape;2191;g21d5985fda3_0_1022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2192" name="Google Shape;2192;g21d5985fda3_0_1022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21d5985fda3_0_1022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g21d5985fda3_0_1022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2195" name="Google Shape;2195;g21d5985fda3_0_1022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21d5985fda3_0_1022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7" name="Google Shape;2197;g21d5985fda3_0_10227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21d5985fda3_0_10227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d5985fda3_0_7734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23" name="Google Shape;223;g21d5985fda3_0_7734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24" name="Google Shape;224;g21d5985fda3_0_7734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25" name="Google Shape;225;g21d5985fda3_0_7734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1d5985fda3_0_7734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1d5985fda3_0_7734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1d5985fda3_0_7734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1d5985fda3_0_7734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1d5985fda3_0_7734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1d5985fda3_0_7734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1d5985fda3_0_7734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1d5985fda3_0_7734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1d5985fda3_0_7734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1d5985fda3_0_7734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1d5985fda3_0_7734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1d5985fda3_0_7734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1d5985fda3_0_7734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1d5985fda3_0_7734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1d5985fda3_0_7734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1d5985fda3_0_7734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1d5985fda3_0_7734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1d5985fda3_0_7734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1d5985fda3_0_7734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1d5985fda3_0_7734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1d5985fda3_0_7734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1d5985fda3_0_7734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1d5985fda3_0_7734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1d5985fda3_0_7734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1d5985fda3_0_7734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21d5985fda3_0_7734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1d5985fda3_0_7734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1d5985fda3_0_7734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1d5985fda3_0_7734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1d5985fda3_0_7734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1d5985fda3_0_7734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1d5985fda3_0_7734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1d5985fda3_0_7734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1d5985fda3_0_7734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1d5985fda3_0_10246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01" name="Google Shape;2201;g21d5985fda3_0_10246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02" name="Google Shape;2202;g21d5985fda3_0_10246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03" name="Google Shape;2203;g21d5985fda3_0_10246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04" name="Google Shape;2204;g21d5985fda3_0_1024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205" name="Google Shape;2205;g21d5985fda3_0_1024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g21d5985fda3_0_1024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21d5985fda3_0_1024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g21d5985fda3_0_1024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g21d5985fda3_0_1024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210" name="Google Shape;2210;g21d5985fda3_0_1024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21d5985fda3_0_1024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2" name="Google Shape;2212;g21d5985fda3_0_1024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g21d5985fda3_0_1024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1d5985fda3_0_10273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6" name="Google Shape;2216;g21d5985fda3_0_10273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217" name="Google Shape;2217;g21d5985fda3_0_10273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21d5985fda3_0_10273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21d5985fda3_0_10273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g21d5985fda3_0_10273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1" name="Google Shape;2221;g21d5985fda3_0_1027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222" name="Google Shape;2222;g21d5985fda3_0_1027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21d5985fda3_0_1027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g21d5985fda3_0_10273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21d5985fda3_0_10273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1d5985fda3_0_10285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228" name="Google Shape;2228;g21d5985fda3_0_10285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g21d5985fda3_0_10285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g21d5985fda3_0_10285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g21d5985fda3_0_10285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21d5985fda3_0_10285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g21d5985fda3_0_10285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4" name="Google Shape;2234;g21d5985fda3_0_1028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235" name="Google Shape;2235;g21d5985fda3_0_10285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21d5985fda3_0_10285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21d5985fda3_0_10285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8" name="Google Shape;2238;g21d5985fda3_0_10285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21d5985fda3_0_10285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21d5985fda3_0_10285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g21d5985fda3_0_1028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242" name="Google Shape;2242;g21d5985fda3_0_10285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21d5985fda3_0_10285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4" name="Google Shape;2244;g21d5985fda3_0_1028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245" name="Google Shape;2245;g21d5985fda3_0_1028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21d5985fda3_0_1028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7" name="Google Shape;2247;g21d5985fda3_0_1028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2248" name="Google Shape;2248;g21d5985fda3_0_1028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21d5985fda3_0_1028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0" name="Google Shape;2250;g21d5985fda3_0_1028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251" name="Google Shape;2251;g21d5985fda3_0_10285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1d5985fda3_0_10285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1d5985fda3_0_10285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21d5985fda3_0_10285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5" name="Google Shape;2255;g21d5985fda3_0_1028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2256" name="Google Shape;2256;g21d5985fda3_0_1028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21d5985fda3_0_1028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1d5985fda3_0_1028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9" name="Google Shape;2259;g21d5985fda3_0_10285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0" name="Google Shape;2260;g21d5985fda3_0_1028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261" name="Google Shape;2261;g21d5985fda3_0_10285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21d5985fda3_0_10285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3" name="Google Shape;2263;g21d5985fda3_0_1028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264" name="Google Shape;2264;g21d5985fda3_0_1028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21d5985fda3_0_1028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6" name="Google Shape;2266;g21d5985fda3_0_10285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7" name="Google Shape;2267;g21d5985fda3_0_1028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2268" name="Google Shape;2268;g21d5985fda3_0_1028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1d5985fda3_0_1028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0" name="Google Shape;2270;g21d5985fda3_0_1028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2271" name="Google Shape;2271;g21d5985fda3_0_1028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21d5985fda3_0_1028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3" name="Google Shape;2273;g21d5985fda3_0_1028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2274" name="Google Shape;2274;g21d5985fda3_0_1028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1d5985fda3_0_1028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6" name="Google Shape;2276;g21d5985fda3_0_10285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21d5985fda3_0_10285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1d5985fda3_0_103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280" name="Google Shape;2280;g21d5985fda3_0_1033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1" name="Google Shape;2281;g21d5985fda3_0_1033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21d5985fda3_0_10341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21d5985fda3_0_10343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286" name="Google Shape;2286;g21d5985fda3_0_10343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287" name="Google Shape;2287;g21d5985fda3_0_10343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g21d5985fda3_0_10343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g21d5985fda3_0_10343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g21d5985fda3_0_10343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g21d5985fda3_0_10343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2" name="Google Shape;2292;g21d5985fda3_0_1034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2293" name="Google Shape;2293;g21d5985fda3_0_1034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21d5985fda3_0_1034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21d5985fda3_0_1034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6" name="Google Shape;2296;g21d5985fda3_0_10343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7" name="Google Shape;2297;g21d5985fda3_0_1034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2298" name="Google Shape;2298;g21d5985fda3_0_10343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1d5985fda3_0_10343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0" name="Google Shape;2300;g21d5985fda3_0_1034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2301" name="Google Shape;2301;g21d5985fda3_0_1034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1d5985fda3_0_1034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3" name="Google Shape;2303;g21d5985fda3_0_1034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304" name="Google Shape;2304;g21d5985fda3_0_10343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21d5985fda3_0_10343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1d5985fda3_0_10343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1d5985fda3_0_10343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8" name="Google Shape;2308;g21d5985fda3_0_10343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g21d5985fda3_0_10343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0" name="Google Shape;2310;g21d5985fda3_0_1034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311" name="Google Shape;2311;g21d5985fda3_0_10343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1d5985fda3_0_10343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3" name="Google Shape;2313;g21d5985fda3_0_10343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4" name="Google Shape;2314;g21d5985fda3_0_1034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315" name="Google Shape;2315;g21d5985fda3_0_1034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g21d5985fda3_0_1034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1d5985fda3_0_1034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8" name="Google Shape;2318;g21d5985fda3_0_10343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9" name="Google Shape;2319;g21d5985fda3_0_1034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320" name="Google Shape;2320;g21d5985fda3_0_1034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1d5985fda3_0_1034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2" name="Google Shape;2322;g21d5985fda3_0_1034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323" name="Google Shape;2323;g21d5985fda3_0_1034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1d5985fda3_0_1034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1d5985fda3_0_1034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1d5985fda3_0_10385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328" name="Google Shape;2328;g21d5985fda3_0_10385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329" name="Google Shape;2329;g21d5985fda3_0_1038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330" name="Google Shape;2330;g21d5985fda3_0_10385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1d5985fda3_0_10385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1d5985fda3_0_10385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1d5985fda3_0_10385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1d5985fda3_0_10385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1d5985fda3_0_10385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1d5985fda3_0_10385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1d5985fda3_0_10385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21d5985fda3_0_10385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1d5985fda3_0_10385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1d5985fda3_0_10385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1d5985fda3_0_10385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1d5985fda3_0_10385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1d5985fda3_0_10385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1d5985fda3_0_10385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1d5985fda3_0_10385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1d5985fda3_0_10385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1d5985fda3_0_10385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1d5985fda3_0_10385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1d5985fda3_0_10385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1d5985fda3_0_10385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1d5985fda3_0_10385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1d5985fda3_0_10385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1d5985fda3_0_10385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1d5985fda3_0_10385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1d5985fda3_0_10385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1d5985fda3_0_10385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21d5985fda3_0_10385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1d5985fda3_0_10385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1d5985fda3_0_10385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1d5985fda3_0_10385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1d5985fda3_0_10385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21d5985fda3_0_10385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21d5985fda3_0_10385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21d5985fda3_0_10385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1d5985fda3_0_10424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7" name="Google Shape;2367;g21d5985fda3_0_10424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21d5985fda3_0_10424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21d5985fda3_0_10424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g21d5985fda3_0_10424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g21d5985fda3_0_10424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g21d5985fda3_0_10424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g21d5985fda3_0_10424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21d5985fda3_0_10424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g21d5985fda3_0_10424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g21d5985fda3_0_10424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g21d5985fda3_0_10424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378" name="Google Shape;2378;g21d5985fda3_0_10424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79" name="Google Shape;2379;g21d5985fda3_0_10424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80" name="Google Shape;2380;g21d5985fda3_0_10424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381" name="Google Shape;2381;g21d5985fda3_0_10424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82" name="Google Shape;2382;g21d5985fda3_0_10424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83" name="Google Shape;2383;g21d5985fda3_0_10424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384" name="Google Shape;2384;g21d5985fda3_0_10424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385" name="Google Shape;2385;g21d5985fda3_0_10424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386" name="Google Shape;2386;g21d5985fda3_0_10424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21d5985fda3_0_10446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389" name="Google Shape;2389;g21d5985fda3_0_10446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90" name="Google Shape;2390;g21d5985fda3_0_10446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391" name="Google Shape;2391;g21d5985fda3_0_10446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92" name="Google Shape;2392;g21d5985fda3_0_1044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g21d5985fda3_0_1044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g21d5985fda3_0_1044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21d5985fda3_0_1044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6" name="Google Shape;2396;g21d5985fda3_0_1044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397" name="Google Shape;2397;g21d5985fda3_0_1044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1d5985fda3_0_1044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9" name="Google Shape;2399;g21d5985fda3_0_1044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g21d5985fda3_0_1044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g21d5985fda3_0_1044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1d5985fda3_0_10461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g21d5985fda3_0_10461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21d5985fda3_0_10461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g21d5985fda3_0_10461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7" name="Google Shape;2407;g21d5985fda3_0_1046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408" name="Google Shape;2408;g21d5985fda3_0_1046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1d5985fda3_0_1046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0" name="Google Shape;2410;g21d5985fda3_0_10461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g21d5985fda3_0_10461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g21d5985fda3_0_10461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13" name="Google Shape;2413;g21d5985fda3_0_10461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14" name="Google Shape;2414;g21d5985fda3_0_10461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15" name="Google Shape;2415;g21d5985fda3_0_10461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16" name="Google Shape;2416;g21d5985fda3_0_10461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17" name="Google Shape;2417;g21d5985fda3_0_10461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18" name="Google Shape;2418;g21d5985fda3_0_10461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d5985fda3_0_777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g21d5985fda3_0_7773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1d5985fda3_0_7773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1d5985fda3_0_7773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1d5985fda3_0_7773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1d5985fda3_0_7773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1d5985fda3_0_7773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1d5985fda3_0_7773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1d5985fda3_0_7773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1d5985fda3_0_7773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1d5985fda3_0_7773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d5985fda3_0_777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g21d5985fda3_0_777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g21d5985fda3_0_7773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5" name="Google Shape;275;g21d5985fda3_0_777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g21d5985fda3_0_777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g21d5985fda3_0_7773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78" name="Google Shape;278;g21d5985fda3_0_777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g21d5985fda3_0_7773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80" name="Google Shape;280;g21d5985fda3_0_7773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1" name="Google Shape;281;g21d5985fda3_0_777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21d5985fda3_0_10478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21" name="Google Shape;2421;g21d5985fda3_0_10478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2" name="Google Shape;2422;g21d5985fda3_0_10478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23" name="Google Shape;2423;g21d5985fda3_0_10478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4" name="Google Shape;2424;g21d5985fda3_0_10478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25" name="Google Shape;2425;g21d5985fda3_0_10478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6" name="Google Shape;2426;g21d5985fda3_0_10478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427" name="Google Shape;2427;g21d5985fda3_0_10478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28" name="Google Shape;2428;g21d5985fda3_0_10478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29" name="Google Shape;2429;g21d5985fda3_0_10478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30" name="Google Shape;2430;g21d5985fda3_0_10478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31" name="Google Shape;2431;g21d5985fda3_0_10478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32" name="Google Shape;2432;g21d5985fda3_0_10478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33" name="Google Shape;2433;g21d5985fda3_0_10478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g21d5985fda3_0_10478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21d5985fda3_0_10478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g21d5985fda3_0_10478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g21d5985fda3_0_10478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g21d5985fda3_0_10478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g21d5985fda3_0_10478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g21d5985fda3_0_10478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g21d5985fda3_0_10478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1d5985fda3_0_10501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44" name="Google Shape;2444;g21d5985fda3_0_10501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45" name="Google Shape;2445;g21d5985fda3_0_10501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46" name="Google Shape;2446;g21d5985fda3_0_10501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47" name="Google Shape;2447;g21d5985fda3_0_10501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48" name="Google Shape;2448;g21d5985fda3_0_10501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49" name="Google Shape;2449;g21d5985fda3_0_10501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450" name="Google Shape;2450;g21d5985fda3_0_10501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51" name="Google Shape;2451;g21d5985fda3_0_1050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452" name="Google Shape;2452;g21d5985fda3_0_1050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g21d5985fda3_0_1050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g21d5985fda3_0_1050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g21d5985fda3_0_1050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g21d5985fda3_0_1050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g21d5985fda3_0_1050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g21d5985fda3_0_1050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g21d5985fda3_0_1050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g21d5985fda3_0_1050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g21d5985fda3_0_1050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1d5985fda3_0_10521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4" name="Google Shape;2464;g21d5985fda3_0_10521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5" name="Google Shape;2465;g21d5985fda3_0_10521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6" name="Google Shape;2466;g21d5985fda3_0_10521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7" name="Google Shape;2467;g21d5985fda3_0_10521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8" name="Google Shape;2468;g21d5985fda3_0_10521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69" name="Google Shape;2469;g21d5985fda3_0_10521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0" name="Google Shape;2470;g21d5985fda3_0_10521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1" name="Google Shape;2471;g21d5985fda3_0_1052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472" name="Google Shape;2472;g21d5985fda3_0_1052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g21d5985fda3_0_1052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g21d5985fda3_0_1052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g21d5985fda3_0_1052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g21d5985fda3_0_1052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g21d5985fda3_0_1052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g21d5985fda3_0_1052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g21d5985fda3_0_1052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g21d5985fda3_0_1052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g21d5985fda3_0_1052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1d5985fda3_0_10541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484" name="Google Shape;2484;g21d5985fda3_0_10541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5" name="Google Shape;2485;g21d5985fda3_0_1054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6" name="Google Shape;2486;g21d5985fda3_0_10541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g21d5985fda3_0_10541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g21d5985fda3_0_10541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g21d5985fda3_0_10541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g21d5985fda3_0_10541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g21d5985fda3_0_10541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g21d5985fda3_0_10541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g21d5985fda3_0_10541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4" name="Google Shape;2494;g21d5985fda3_0_1054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495" name="Google Shape;2495;g21d5985fda3_0_10541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1d5985fda3_0_10541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7" name="Google Shape;2497;g21d5985fda3_0_1054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498" name="Google Shape;2498;g21d5985fda3_0_1054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21d5985fda3_0_1054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21d5985fda3_0_1054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21d5985fda3_0_1054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2" name="Google Shape;2502;g21d5985fda3_0_1054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503" name="Google Shape;2503;g21d5985fda3_0_1054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21d5985fda3_0_1054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21d5985fda3_0_1054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6" name="Google Shape;2506;g21d5985fda3_0_10541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g21d5985fda3_0_10541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8" name="Google Shape;2508;g21d5985fda3_0_1054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509" name="Google Shape;2509;g21d5985fda3_0_1054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21d5985fda3_0_1054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1" name="Google Shape;2511;g21d5985fda3_0_1054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512" name="Google Shape;2512;g21d5985fda3_0_1054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1d5985fda3_0_1054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4" name="Google Shape;2514;g21d5985fda3_0_10541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5" name="Google Shape;2515;g21d5985fda3_0_1054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516" name="Google Shape;2516;g21d5985fda3_0_1054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1d5985fda3_0_1054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21d5985fda3_0_10577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20" name="Google Shape;2520;g21d5985fda3_0_1057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521" name="Google Shape;2521;g21d5985fda3_0_10577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22" name="Google Shape;2522;g21d5985fda3_0_10577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21d5985fda3_0_10577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21d5985fda3_0_10577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21d5985fda3_0_10577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g21d5985fda3_0_10577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g21d5985fda3_0_10577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g21d5985fda3_0_10577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g21d5985fda3_0_10577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g21d5985fda3_0_10577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g21d5985fda3_0_10577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g21d5985fda3_0_10577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21d5985fda3_0_9423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540" name="Google Shape;2540;g21d5985fda3_0_9423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541" name="Google Shape;2541;g21d5985fda3_0_9423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21d5985fda3_0_9423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21d5985fda3_0_9423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21d5985fda3_0_9423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21d5985fda3_0_9423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6" name="Google Shape;2546;g21d5985fda3_0_942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2547" name="Google Shape;2547;g21d5985fda3_0_942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21d5985fda3_0_942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21d5985fda3_0_942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g21d5985fda3_0_9423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1" name="Google Shape;2551;g21d5985fda3_0_942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2552" name="Google Shape;2552;g21d5985fda3_0_9423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21d5985fda3_0_9423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4" name="Google Shape;2554;g21d5985fda3_0_942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2555" name="Google Shape;2555;g21d5985fda3_0_942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21d5985fda3_0_942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7" name="Google Shape;2557;g21d5985fda3_0_942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558" name="Google Shape;2558;g21d5985fda3_0_9423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21d5985fda3_0_9423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21d5985fda3_0_9423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1d5985fda3_0_9423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2" name="Google Shape;2562;g21d5985fda3_0_9423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g21d5985fda3_0_9423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4" name="Google Shape;2564;g21d5985fda3_0_942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565" name="Google Shape;2565;g21d5985fda3_0_9423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1d5985fda3_0_9423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7" name="Google Shape;2567;g21d5985fda3_0_9423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8" name="Google Shape;2568;g21d5985fda3_0_942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2569" name="Google Shape;2569;g21d5985fda3_0_942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21d5985fda3_0_942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21d5985fda3_0_942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2" name="Google Shape;2572;g21d5985fda3_0_9423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3" name="Google Shape;2573;g21d5985fda3_0_942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2574" name="Google Shape;2574;g21d5985fda3_0_942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21d5985fda3_0_942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6" name="Google Shape;2576;g21d5985fda3_0_942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2577" name="Google Shape;2577;g21d5985fda3_0_94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g21d5985fda3_0_94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g21d5985fda3_0_94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21d5985fda3_0_9256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582" name="Google Shape;2582;g21d5985fda3_0_9256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583" name="Google Shape;2583;g21d5985fda3_0_9256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g21d5985fda3_0_9256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g21d5985fda3_0_9256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g21d5985fda3_0_9256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g21d5985fda3_0_9256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g21d5985fda3_0_925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9" name="Google Shape;2589;g21d5985fda3_0_925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590" name="Google Shape;2590;g21d5985fda3_0_925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1d5985fda3_0_925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1d5985fda3_0_925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3" name="Google Shape;2593;g21d5985fda3_0_925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4" name="Google Shape;2594;g21d5985fda3_0_925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595" name="Google Shape;2595;g21d5985fda3_0_925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1d5985fda3_0_925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7" name="Google Shape;2597;g21d5985fda3_0_925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598" name="Google Shape;2598;g21d5985fda3_0_925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1d5985fda3_0_925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0" name="Google Shape;2600;g21d5985fda3_0_925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601" name="Google Shape;2601;g21d5985fda3_0_9256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21d5985fda3_0_9256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1d5985fda3_0_9256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21d5985fda3_0_9256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5" name="Google Shape;2605;g21d5985fda3_0_925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g21d5985fda3_0_9256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7" name="Google Shape;2607;g21d5985fda3_0_925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608" name="Google Shape;2608;g21d5985fda3_0_925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g21d5985fda3_0_925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1d5985fda3_0_9286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g21d5985fda3_0_928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3" name="Google Shape;2613;g21d5985fda3_0_928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614" name="Google Shape;2614;g21d5985fda3_0_928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g21d5985fda3_0_928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21d5985fda3_0_928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7" name="Google Shape;2617;g21d5985fda3_0_928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8" name="Google Shape;2618;g21d5985fda3_0_928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2619" name="Google Shape;2619;g21d5985fda3_0_928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21d5985fda3_0_928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1" name="Google Shape;2621;g21d5985fda3_0_928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2" name="Google Shape;2622;g21d5985fda3_0_928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623" name="Google Shape;2623;g21d5985fda3_0_928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21d5985fda3_0_928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5" name="Google Shape;2625;g21d5985fda3_0_928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2626" name="Google Shape;2626;g21d5985fda3_0_928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21d5985fda3_0_928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8" name="Google Shape;2628;g21d5985fda3_0_9286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29" name="Google Shape;2629;g21d5985fda3_0_9286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30" name="Google Shape;2630;g21d5985fda3_0_9286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d5985fda3_0_7795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4" name="Google Shape;284;g21d5985fda3_0_7795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g21d5985fda3_0_7795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6" name="Google Shape;286;g21d5985fda3_0_7795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g21d5985fda3_0_7795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1d5985fda3_0_7795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1d5985fda3_0_7795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1d5985fda3_0_7795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g21d5985fda3_0_779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92" name="Google Shape;292;g21d5985fda3_0_779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1d5985fda3_0_779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21d5985fda3_0_7795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1d5985fda3_0_7795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1d5985fda3_0_779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21d5985fda3_0_9307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33" name="Google Shape;2633;g21d5985fda3_0_930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634" name="Google Shape;2634;g21d5985fda3_0_9307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g21d5985fda3_0_9307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g21d5985fda3_0_9307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g21d5985fda3_0_9307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g21d5985fda3_0_9307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9" name="Google Shape;2639;g21d5985fda3_0_930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2640" name="Google Shape;2640;g21d5985fda3_0_930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21d5985fda3_0_930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2" name="Google Shape;2642;g21d5985fda3_0_930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2643" name="Google Shape;2643;g21d5985fda3_0_930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21d5985fda3_0_930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5" name="Google Shape;2645;g21d5985fda3_0_930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2646" name="Google Shape;2646;g21d5985fda3_0_930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21d5985fda3_0_930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8" name="Google Shape;2648;g21d5985fda3_0_9307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g21d5985fda3_0_9307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21d5985fda3_0_9326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652" name="Google Shape;2652;g21d5985fda3_0_9326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53" name="Google Shape;2653;g21d5985fda3_0_9326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654" name="Google Shape;2654;g21d5985fda3_0_9326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55" name="Google Shape;2655;g21d5985fda3_0_932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656" name="Google Shape;2656;g21d5985fda3_0_932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g21d5985fda3_0_932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g21d5985fda3_0_932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g21d5985fda3_0_932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0" name="Google Shape;2660;g21d5985fda3_0_932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661" name="Google Shape;2661;g21d5985fda3_0_932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21d5985fda3_0_932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3" name="Google Shape;2663;g21d5985fda3_0_932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g21d5985fda3_0_932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21d5985fda3_0_9341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667" name="Google Shape;2667;g21d5985fda3_0_9341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g21d5985fda3_0_934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g21d5985fda3_0_934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g21d5985fda3_0_934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g21d5985fda3_0_934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g21d5985fda3_0_934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21d5985fda3_0_934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21d5985fda3_0_934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21d5985fda3_0_934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g21d5985fda3_0_9341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21d5985fda3_0_9353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79" name="Google Shape;2679;g21d5985fda3_0_9353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680" name="Google Shape;2680;g21d5985fda3_0_9353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g21d5985fda3_0_9353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g21d5985fda3_0_9353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g21d5985fda3_0_9353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4" name="Google Shape;2684;g21d5985fda3_0_935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685" name="Google Shape;2685;g21d5985fda3_0_935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21d5985fda3_0_935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7" name="Google Shape;2687;g21d5985fda3_0_9353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g21d5985fda3_0_9353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21d5985fda3_0_9365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691" name="Google Shape;2691;g21d5985fda3_0_9365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g21d5985fda3_0_9365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g21d5985fda3_0_9365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g21d5985fda3_0_9365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21d5985fda3_0_9365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g21d5985fda3_0_9365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7" name="Google Shape;2697;g21d5985fda3_0_936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2698" name="Google Shape;2698;g21d5985fda3_0_9365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1d5985fda3_0_9365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g21d5985fda3_0_9365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1" name="Google Shape;2701;g21d5985fda3_0_9365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g21d5985fda3_0_9365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g21d5985fda3_0_9365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4" name="Google Shape;2704;g21d5985fda3_0_936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2705" name="Google Shape;2705;g21d5985fda3_0_9365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21d5985fda3_0_9365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7" name="Google Shape;2707;g21d5985fda3_0_936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2708" name="Google Shape;2708;g21d5985fda3_0_936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21d5985fda3_0_936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g21d5985fda3_0_936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2711" name="Google Shape;2711;g21d5985fda3_0_936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21d5985fda3_0_936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3" name="Google Shape;2713;g21d5985fda3_0_936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2714" name="Google Shape;2714;g21d5985fda3_0_9365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21d5985fda3_0_9365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21d5985fda3_0_9365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21d5985fda3_0_9365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8" name="Google Shape;2718;g21d5985fda3_0_936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2719" name="Google Shape;2719;g21d5985fda3_0_936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21d5985fda3_0_936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21d5985fda3_0_936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2" name="Google Shape;2722;g21d5985fda3_0_9365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3" name="Google Shape;2723;g21d5985fda3_0_936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2724" name="Google Shape;2724;g21d5985fda3_0_9365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21d5985fda3_0_9365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6" name="Google Shape;2726;g21d5985fda3_0_936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2727" name="Google Shape;2727;g21d5985fda3_0_936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21d5985fda3_0_936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9" name="Google Shape;2729;g21d5985fda3_0_9365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0" name="Google Shape;2730;g21d5985fda3_0_936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2731" name="Google Shape;2731;g21d5985fda3_0_936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21d5985fda3_0_936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3" name="Google Shape;2733;g21d5985fda3_0_936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2734" name="Google Shape;2734;g21d5985fda3_0_936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1d5985fda3_0_936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6" name="Google Shape;2736;g21d5985fda3_0_936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2737" name="Google Shape;2737;g21d5985fda3_0_936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1d5985fda3_0_936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9" name="Google Shape;2739;g21d5985fda3_0_9365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g21d5985fda3_0_9365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21d5985fda3_0_941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743" name="Google Shape;2743;g21d5985fda3_0_941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44" name="Google Shape;2744;g21d5985fda3_0_941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21d5985fda3_0_9421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21d5985fda3_0_9465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749" name="Google Shape;2749;g21d5985fda3_0_9465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750" name="Google Shape;2750;g21d5985fda3_0_946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2751" name="Google Shape;2751;g21d5985fda3_0_9465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g21d5985fda3_0_9465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g21d5985fda3_0_9465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g21d5985fda3_0_9465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g21d5985fda3_0_9465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g21d5985fda3_0_9465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g21d5985fda3_0_9465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g21d5985fda3_0_9465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g21d5985fda3_0_9465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21d5985fda3_0_9465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21d5985fda3_0_9465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21d5985fda3_0_9465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21d5985fda3_0_9465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21d5985fda3_0_9465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21d5985fda3_0_9465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21d5985fda3_0_9465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21d5985fda3_0_9465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21d5985fda3_0_9465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21d5985fda3_0_9465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21d5985fda3_0_9465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21d5985fda3_0_9465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21d5985fda3_0_9465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21d5985fda3_0_9465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21d5985fda3_0_9465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21d5985fda3_0_9465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21d5985fda3_0_9465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21d5985fda3_0_9465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21d5985fda3_0_9465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21d5985fda3_0_9465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1d5985fda3_0_9465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1d5985fda3_0_9465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1d5985fda3_0_9465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1d5985fda3_0_9465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1d5985fda3_0_9465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21d5985fda3_0_9465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21d5985fda3_0_9504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88" name="Google Shape;2788;g21d5985fda3_0_9504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g21d5985fda3_0_9504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g21d5985fda3_0_9504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g21d5985fda3_0_9504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g21d5985fda3_0_9504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g21d5985fda3_0_9504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21d5985fda3_0_9504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g21d5985fda3_0_9504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g21d5985fda3_0_9504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g21d5985fda3_0_9504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g21d5985fda3_0_9504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99" name="Google Shape;2799;g21d5985fda3_0_9504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00" name="Google Shape;2800;g21d5985fda3_0_9504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01" name="Google Shape;2801;g21d5985fda3_0_9504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802" name="Google Shape;2802;g21d5985fda3_0_9504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03" name="Google Shape;2803;g21d5985fda3_0_9504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04" name="Google Shape;2804;g21d5985fda3_0_9504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805" name="Google Shape;2805;g21d5985fda3_0_9504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806" name="Google Shape;2806;g21d5985fda3_0_9504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07" name="Google Shape;2807;g21d5985fda3_0_9504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21d5985fda3_0_9526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0" name="Google Shape;2810;g21d5985fda3_0_9526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1" name="Google Shape;2811;g21d5985fda3_0_9526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2" name="Google Shape;2812;g21d5985fda3_0_9526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3" name="Google Shape;2813;g21d5985fda3_0_952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g21d5985fda3_0_952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g21d5985fda3_0_952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g21d5985fda3_0_952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7" name="Google Shape;2817;g21d5985fda3_0_952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818" name="Google Shape;2818;g21d5985fda3_0_952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1d5985fda3_0_952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0" name="Google Shape;2820;g21d5985fda3_0_952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g21d5985fda3_0_952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g21d5985fda3_0_952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d5985fda3_0_7810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1d5985fda3_0_7810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21d5985fda3_0_7810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1d5985fda3_0_7810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g21d5985fda3_0_781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303" name="Google Shape;303;g21d5985fda3_0_7810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21d5985fda3_0_7810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g21d5985fda3_0_7810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1d5985fda3_0_7810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1d5985fda3_0_7810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g21d5985fda3_0_7810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g21d5985fda3_0_7810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0" name="Google Shape;310;g21d5985fda3_0_7810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21d5985fda3_0_7810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g21d5985fda3_0_7810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g21d5985fda3_0_7810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1d5985fda3_0_9541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g21d5985fda3_0_9541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g21d5985fda3_0_9541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g21d5985fda3_0_9541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8" name="Google Shape;2828;g21d5985fda3_0_954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2829" name="Google Shape;2829;g21d5985fda3_0_954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21d5985fda3_0_954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1" name="Google Shape;2831;g21d5985fda3_0_9541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g21d5985fda3_0_9541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g21d5985fda3_0_9541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4" name="Google Shape;2834;g21d5985fda3_0_9541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5" name="Google Shape;2835;g21d5985fda3_0_9541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6" name="Google Shape;2836;g21d5985fda3_0_9541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7" name="Google Shape;2837;g21d5985fda3_0_9541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8" name="Google Shape;2838;g21d5985fda3_0_9541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9" name="Google Shape;2839;g21d5985fda3_0_9541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21d5985fda3_0_9558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42" name="Google Shape;2842;g21d5985fda3_0_9558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3" name="Google Shape;2843;g21d5985fda3_0_9558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44" name="Google Shape;2844;g21d5985fda3_0_9558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5" name="Google Shape;2845;g21d5985fda3_0_9558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46" name="Google Shape;2846;g21d5985fda3_0_9558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7" name="Google Shape;2847;g21d5985fda3_0_9558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848" name="Google Shape;2848;g21d5985fda3_0_9558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49" name="Google Shape;2849;g21d5985fda3_0_9558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50" name="Google Shape;2850;g21d5985fda3_0_9558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51" name="Google Shape;2851;g21d5985fda3_0_9558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52" name="Google Shape;2852;g21d5985fda3_0_9558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53" name="Google Shape;2853;g21d5985fda3_0_9558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54" name="Google Shape;2854;g21d5985fda3_0_9558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g21d5985fda3_0_9558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g21d5985fda3_0_9558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g21d5985fda3_0_9558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g21d5985fda3_0_9558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g21d5985fda3_0_9558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g21d5985fda3_0_9558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21d5985fda3_0_9558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g21d5985fda3_0_9558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21d5985fda3_0_9581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65" name="Google Shape;2865;g21d5985fda3_0_9581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66" name="Google Shape;2866;g21d5985fda3_0_9581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67" name="Google Shape;2867;g21d5985fda3_0_9581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68" name="Google Shape;2868;g21d5985fda3_0_9581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69" name="Google Shape;2869;g21d5985fda3_0_9581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70" name="Google Shape;2870;g21d5985fda3_0_9581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71" name="Google Shape;2871;g21d5985fda3_0_9581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72" name="Google Shape;2872;g21d5985fda3_0_958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873" name="Google Shape;2873;g21d5985fda3_0_958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g21d5985fda3_0_958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g21d5985fda3_0_958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g21d5985fda3_0_958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g21d5985fda3_0_958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g21d5985fda3_0_958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g21d5985fda3_0_958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g21d5985fda3_0_958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g21d5985fda3_0_958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g21d5985fda3_0_958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21d5985fda3_0_9601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5" name="Google Shape;2885;g21d5985fda3_0_9601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6" name="Google Shape;2886;g21d5985fda3_0_9601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7" name="Google Shape;2887;g21d5985fda3_0_9601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8" name="Google Shape;2888;g21d5985fda3_0_9601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9" name="Google Shape;2889;g21d5985fda3_0_9601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90" name="Google Shape;2890;g21d5985fda3_0_9601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91" name="Google Shape;2891;g21d5985fda3_0_9601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92" name="Google Shape;2892;g21d5985fda3_0_960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893" name="Google Shape;2893;g21d5985fda3_0_960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g21d5985fda3_0_960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g21d5985fda3_0_960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g21d5985fda3_0_960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g21d5985fda3_0_960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g21d5985fda3_0_960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g21d5985fda3_0_960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g21d5985fda3_0_960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g21d5985fda3_0_960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g21d5985fda3_0_960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21d5985fda3_0_9621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905" name="Google Shape;2905;g21d5985fda3_0_9621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06" name="Google Shape;2906;g21d5985fda3_0_962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7" name="Google Shape;2907;g21d5985fda3_0_9621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g21d5985fda3_0_9621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g21d5985fda3_0_9621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g21d5985fda3_0_9621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g21d5985fda3_0_9621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g21d5985fda3_0_9621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g21d5985fda3_0_9621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g21d5985fda3_0_9621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5" name="Google Shape;2915;g21d5985fda3_0_962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2916" name="Google Shape;2916;g21d5985fda3_0_9621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1d5985fda3_0_9621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8" name="Google Shape;2918;g21d5985fda3_0_962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2919" name="Google Shape;2919;g21d5985fda3_0_962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g21d5985fda3_0_962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21d5985fda3_0_962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21d5985fda3_0_962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3" name="Google Shape;2923;g21d5985fda3_0_962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2924" name="Google Shape;2924;g21d5985fda3_0_962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21d5985fda3_0_962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1d5985fda3_0_962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7" name="Google Shape;2927;g21d5985fda3_0_9621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g21d5985fda3_0_9621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9" name="Google Shape;2929;g21d5985fda3_0_962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2930" name="Google Shape;2930;g21d5985fda3_0_962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21d5985fda3_0_962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g21d5985fda3_0_962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2933" name="Google Shape;2933;g21d5985fda3_0_962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21d5985fda3_0_962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5" name="Google Shape;2935;g21d5985fda3_0_9621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6" name="Google Shape;2936;g21d5985fda3_0_962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2937" name="Google Shape;2937;g21d5985fda3_0_962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g21d5985fda3_0_962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21d5985fda3_0_9657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41" name="Google Shape;2941;g21d5985fda3_0_965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942" name="Google Shape;2942;g21d5985fda3_0_9657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43" name="Google Shape;2943;g21d5985fda3_0_9657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g21d5985fda3_0_9657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g21d5985fda3_0_9657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g21d5985fda3_0_9657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g21d5985fda3_0_9657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g21d5985fda3_0_9657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g21d5985fda3_0_9657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g21d5985fda3_0_9657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g21d5985fda3_0_9657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g21d5985fda3_0_9657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g21d5985fda3_0_9657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d5985fda3_0_7827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g21d5985fda3_0_7827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g21d5985fda3_0_7827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8" name="Google Shape;318;g21d5985fda3_0_7827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g21d5985fda3_0_7827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0" name="Google Shape;320;g21d5985fda3_0_7827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g21d5985fda3_0_7827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g21d5985fda3_0_7827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g21d5985fda3_0_7827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g21d5985fda3_0_7827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5" name="Google Shape;325;g21d5985fda3_0_7827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g21d5985fda3_0_7827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7" name="Google Shape;327;g21d5985fda3_0_7827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g21d5985fda3_0_7827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1d5985fda3_0_7827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1d5985fda3_0_7827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1d5985fda3_0_7827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1d5985fda3_0_7827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1d5985fda3_0_7827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1d5985fda3_0_7827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1d5985fda3_0_7827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1d5985fda3_0_7827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d5985fda3_0_7850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g21d5985fda3_0_7850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g21d5985fda3_0_7850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g21d5985fda3_0_7850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g21d5985fda3_0_7850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3" name="Google Shape;343;g21d5985fda3_0_7850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g21d5985fda3_0_7850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5" name="Google Shape;345;g21d5985fda3_0_7850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g21d5985fda3_0_7850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g21d5985fda3_0_7850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1d5985fda3_0_7850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21d5985fda3_0_7850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1d5985fda3_0_7850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1d5985fda3_0_7850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1d5985fda3_0_7850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21d5985fda3_0_7850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1d5985fda3_0_7850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1d5985fda3_0_7850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21d5985fda3_0_7850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d5985fda3_0_7870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g21d5985fda3_0_7870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g21d5985fda3_0_7870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g21d5985fda3_0_7870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g21d5985fda3_0_7870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g21d5985fda3_0_7870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g21d5985fda3_0_7870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g21d5985fda3_0_7870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g21d5985fda3_0_7870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g21d5985fda3_0_7870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1d5985fda3_0_7870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1d5985fda3_0_7870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1d5985fda3_0_7870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1d5985fda3_0_7870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1d5985fda3_0_7870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1d5985fda3_0_7870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1d5985fda3_0_7870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1d5985fda3_0_7870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1d5985fda3_0_7870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d5985fda3_0_7890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79" name="Google Shape;379;g21d5985fda3_0_7890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0" name="Google Shape;380;g21d5985fda3_0_7890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1" name="Google Shape;381;g21d5985fda3_0_7890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1d5985fda3_0_7890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1d5985fda3_0_7890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1d5985fda3_0_7890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1d5985fda3_0_7890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1d5985fda3_0_7890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1d5985fda3_0_7890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1d5985fda3_0_7890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g21d5985fda3_0_7890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390" name="Google Shape;390;g21d5985fda3_0_789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1d5985fda3_0_789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g21d5985fda3_0_7890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393" name="Google Shape;393;g21d5985fda3_0_7890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1d5985fda3_0_7890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1d5985fda3_0_7890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1d5985fda3_0_7890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g21d5985fda3_0_7890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398" name="Google Shape;398;g21d5985fda3_0_7890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1d5985fda3_0_7890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1d5985fda3_0_7890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21d5985fda3_0_7890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1d5985fda3_0_7890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g21d5985fda3_0_7890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404" name="Google Shape;404;g21d5985fda3_0_7890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21d5985fda3_0_7890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g21d5985fda3_0_7890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407" name="Google Shape;407;g21d5985fda3_0_789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1d5985fda3_0_789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21d5985fda3_0_7890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g21d5985fda3_0_7890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411" name="Google Shape;411;g21d5985fda3_0_789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1d5985fda3_0_789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d5985fda3_0_7926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g21d5985fda3_0_792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g21d5985fda3_0_7926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g21d5985fda3_0_7926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1d5985fda3_0_7926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1d5985fda3_0_7926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1d5985fda3_0_7926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1d5985fda3_0_7926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1d5985fda3_0_7926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1d5985fda3_0_7926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1d5985fda3_0_7926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1d5985fda3_0_7926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1d5985fda3_0_7926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1d5985fda3_0_7926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1d5985fda3_0_7525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6" name="Google Shape;26;g21d5985fda3_0_7525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7" name="Google Shape;27;g21d5985fda3_0_7525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21d5985fda3_0_7525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21d5985fda3_0_7525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21d5985fda3_0_7525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21d5985fda3_0_7525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21d5985fda3_0_7525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g21d5985fda3_0_752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34" name="Google Shape;34;g21d5985fda3_0_7525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21d5985fda3_0_7525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21d5985fda3_0_7525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g21d5985fda3_0_7525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g21d5985fda3_0_752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39" name="Google Shape;39;g21d5985fda3_0_7525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21d5985fda3_0_7525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g21d5985fda3_0_752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42" name="Google Shape;42;g21d5985fda3_0_752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21d5985fda3_0_752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" name="Google Shape;44;g21d5985fda3_0_752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45" name="Google Shape;45;g21d5985fda3_0_7525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21d5985fda3_0_7525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g21d5985fda3_0_7525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21d5985fda3_0_7525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g21d5985fda3_0_7525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21d5985fda3_0_7525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g21d5985fda3_0_752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52" name="Google Shape;52;g21d5985fda3_0_7525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21d5985fda3_0_7525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d5985fda3_0_1245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g21d5985fda3_0_1245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1d5985fda3_0_1245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1d5985fda3_0_1245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1d5985fda3_0_1245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1d5985fda3_0_1245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1d5985fda3_0_1245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1d5985fda3_0_1245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1d5985fda3_0_1245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1d5985fda3_0_1245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1d5985fda3_0_1245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1d5985fda3_0_1245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46" name="Google Shape;446;g21d5985fda3_0_1245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g21d5985fda3_0_1245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48" name="Google Shape;448;g21d5985fda3_0_1245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49" name="Google Shape;449;g21d5985fda3_0_1245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g21d5985fda3_0_1245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51" name="Google Shape;451;g21d5985fda3_0_1245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g21d5985fda3_0_1245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453" name="Google Shape;453;g21d5985fda3_0_1245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54" name="Google Shape;454;g21d5985fda3_0_1245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1d5985fda3_0_997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457" name="Google Shape;457;g21d5985fda3_0_997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458" name="Google Shape;458;g21d5985fda3_0_997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1d5985fda3_0_997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1d5985fda3_0_997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1d5985fda3_0_997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1d5985fda3_0_997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1d5985fda3_0_997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g21d5985fda3_0_99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465" name="Google Shape;465;g21d5985fda3_0_99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1d5985fda3_0_99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1d5985fda3_0_99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21d5985fda3_0_997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g21d5985fda3_0_997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470" name="Google Shape;470;g21d5985fda3_0_99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1d5985fda3_0_99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g21d5985fda3_0_997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473" name="Google Shape;473;g21d5985fda3_0_99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1d5985fda3_0_99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g21d5985fda3_0_99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476" name="Google Shape;476;g21d5985fda3_0_997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21d5985fda3_0_997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1d5985fda3_0_997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1d5985fda3_0_997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g21d5985fda3_0_997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1d5985fda3_0_997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g21d5985fda3_0_99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483" name="Google Shape;483;g21d5985fda3_0_99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1d5985fda3_0_99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d5985fda3_0_1027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1d5985fda3_0_1027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g21d5985fda3_0_102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489" name="Google Shape;489;g21d5985fda3_0_102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1d5985fda3_0_102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1d5985fda3_0_102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1d5985fda3_0_1027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21d5985fda3_0_1027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494" name="Google Shape;494;g21d5985fda3_0_1027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1d5985fda3_0_1027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g21d5985fda3_0_1027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" name="Google Shape;497;g21d5985fda3_0_1027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498" name="Google Shape;498;g21d5985fda3_0_1027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1d5985fda3_0_1027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g21d5985fda3_0_1027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501" name="Google Shape;501;g21d5985fda3_0_1027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1d5985fda3_0_1027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21d5985fda3_0_1027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g21d5985fda3_0_1027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g21d5985fda3_0_1027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1d5985fda3_0_1048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g21d5985fda3_0_1048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g21d5985fda3_0_1048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1d5985fda3_0_1048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1d5985fda3_0_1048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1d5985fda3_0_1048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1d5985fda3_0_1048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g21d5985fda3_0_1048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515" name="Google Shape;515;g21d5985fda3_0_104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1d5985fda3_0_104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g21d5985fda3_0_1048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518" name="Google Shape;518;g21d5985fda3_0_104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1d5985fda3_0_104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g21d5985fda3_0_1048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521" name="Google Shape;521;g21d5985fda3_0_104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1d5985fda3_0_104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g21d5985fda3_0_1048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1d5985fda3_0_1048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d5985fda3_0_1067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27" name="Google Shape;527;g21d5985fda3_0_1067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g21d5985fda3_0_1067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29" name="Google Shape;529;g21d5985fda3_0_1067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g21d5985fda3_0_1067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g21d5985fda3_0_1067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1d5985fda3_0_1067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1d5985fda3_0_1067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1d5985fda3_0_1067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g21d5985fda3_0_106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536" name="Google Shape;536;g21d5985fda3_0_106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1d5985fda3_0_106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21d5985fda3_0_1067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1d5985fda3_0_1067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d5985fda3_0_1082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g21d5985fda3_0_1082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1d5985fda3_0_108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1d5985fda3_0_108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1d5985fda3_0_108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1d5985fda3_0_108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1d5985fda3_0_108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1d5985fda3_0_108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1d5985fda3_0_108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1d5985fda3_0_108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1d5985fda3_0_1082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1d5985fda3_0_1094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4" name="Google Shape;554;g21d5985fda3_0_109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g21d5985fda3_0_1094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21d5985fda3_0_1094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1d5985fda3_0_1094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1d5985fda3_0_1094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g21d5985fda3_0_1094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560" name="Google Shape;560;g21d5985fda3_0_109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1d5985fda3_0_109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g21d5985fda3_0_1094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1d5985fda3_0_1094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d5985fda3_0_1106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66" name="Google Shape;566;g21d5985fda3_0_1106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1d5985fda3_0_1106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1d5985fda3_0_1106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1d5985fda3_0_1106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1d5985fda3_0_1106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1d5985fda3_0_110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g21d5985fda3_0_110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573" name="Google Shape;573;g21d5985fda3_0_110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1d5985fda3_0_110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1d5985fda3_0_110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g21d5985fda3_0_110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21d5985fda3_0_1106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1d5985fda3_0_1106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g21d5985fda3_0_110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580" name="Google Shape;580;g21d5985fda3_0_110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21d5985fda3_0_110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g21d5985fda3_0_110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583" name="Google Shape;583;g21d5985fda3_0_110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1d5985fda3_0_110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g21d5985fda3_0_1106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586" name="Google Shape;586;g21d5985fda3_0_110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1d5985fda3_0_110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g21d5985fda3_0_110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589" name="Google Shape;589;g21d5985fda3_0_1106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1d5985fda3_0_1106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1d5985fda3_0_1106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1d5985fda3_0_1106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g21d5985fda3_0_1106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594" name="Google Shape;594;g21d5985fda3_0_1106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1d5985fda3_0_1106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1d5985fda3_0_1106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21d5985fda3_0_1106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g21d5985fda3_0_110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599" name="Google Shape;599;g21d5985fda3_0_110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1d5985fda3_0_110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g21d5985fda3_0_110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602" name="Google Shape;602;g21d5985fda3_0_110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1d5985fda3_0_110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g21d5985fda3_0_1106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g21d5985fda3_0_1106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606" name="Google Shape;606;g21d5985fda3_0_110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21d5985fda3_0_110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g21d5985fda3_0_1106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609" name="Google Shape;609;g21d5985fda3_0_110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1d5985fda3_0_110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g21d5985fda3_0_1106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612" name="Google Shape;612;g21d5985fda3_0_110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1d5985fda3_0_110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g21d5985fda3_0_1106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1d5985fda3_0_1106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d5985fda3_0_7555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21d5985fda3_0_7555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g21d5985fda3_0_755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58" name="Google Shape;58;g21d5985fda3_0_7555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1d5985fda3_0_7555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1d5985fda3_0_7555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g21d5985fda3_0_7555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g21d5985fda3_0_7555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63" name="Google Shape;63;g21d5985fda3_0_755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21d5985fda3_0_755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g21d5985fda3_0_7555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g21d5985fda3_0_755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67" name="Google Shape;67;g21d5985fda3_0_755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21d5985fda3_0_755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g21d5985fda3_0_7555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70" name="Google Shape;70;g21d5985fda3_0_755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21d5985fda3_0_755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g21d5985fda3_0_7555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g21d5985fda3_0_7555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g21d5985fda3_0_7555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1d5985fda3_0_115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18" name="Google Shape;618;g21d5985fda3_0_115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9" name="Google Shape;619;g21d5985fda3_0_115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d5985fda3_0_1162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d5985fda3_0_1164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624" name="Google Shape;624;g21d5985fda3_0_1164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625" name="Google Shape;625;g21d5985fda3_0_1164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21d5985fda3_0_1164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21d5985fda3_0_1164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21d5985fda3_0_1164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21d5985fda3_0_1164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g21d5985fda3_0_1164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631" name="Google Shape;631;g21d5985fda3_0_116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1d5985fda3_0_116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1d5985fda3_0_116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g21d5985fda3_0_1164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g21d5985fda3_0_1164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636" name="Google Shape;636;g21d5985fda3_0_116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1d5985fda3_0_116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8" name="Google Shape;638;g21d5985fda3_0_1164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639" name="Google Shape;639;g21d5985fda3_0_116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1d5985fda3_0_116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g21d5985fda3_0_116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642" name="Google Shape;642;g21d5985fda3_0_116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1d5985fda3_0_116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1d5985fda3_0_116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1d5985fda3_0_116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21d5985fda3_0_1164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1d5985fda3_0_1164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g21d5985fda3_0_116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649" name="Google Shape;649;g21d5985fda3_0_116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1d5985fda3_0_116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g21d5985fda3_0_1164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g21d5985fda3_0_1164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653" name="Google Shape;653;g21d5985fda3_0_116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g21d5985fda3_0_116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1d5985fda3_0_116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g21d5985fda3_0_1164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g21d5985fda3_0_1164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658" name="Google Shape;658;g21d5985fda3_0_116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1d5985fda3_0_116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g21d5985fda3_0_1164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661" name="Google Shape;661;g21d5985fda3_0_116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1d5985fda3_0_116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1d5985fda3_0_116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d5985fda3_0_1206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6" name="Google Shape;666;g21d5985fda3_0_1206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667" name="Google Shape;667;g21d5985fda3_0_1206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668" name="Google Shape;668;g21d5985fda3_0_1206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1d5985fda3_0_1206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1d5985fda3_0_1206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1d5985fda3_0_1206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21d5985fda3_0_1206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1d5985fda3_0_1206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21d5985fda3_0_1206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1d5985fda3_0_1206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1d5985fda3_0_1206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21d5985fda3_0_1206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21d5985fda3_0_1206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1d5985fda3_0_1206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1d5985fda3_0_1206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1d5985fda3_0_1206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21d5985fda3_0_1206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1d5985fda3_0_1206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1d5985fda3_0_1206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1d5985fda3_0_1206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1d5985fda3_0_1206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1d5985fda3_0_1206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1d5985fda3_0_1206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1d5985fda3_0_1206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1d5985fda3_0_1206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1d5985fda3_0_1206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1d5985fda3_0_1206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21d5985fda3_0_1206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1d5985fda3_0_1206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1d5985fda3_0_1206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1d5985fda3_0_1206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1d5985fda3_0_1206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1d5985fda3_0_1206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1d5985fda3_0_1206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21d5985fda3_0_1206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21d5985fda3_0_1206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21d5985fda3_0_1206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1d5985fda3_0_1267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05" name="Google Shape;705;g21d5985fda3_0_1267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6" name="Google Shape;706;g21d5985fda3_0_1267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07" name="Google Shape;707;g21d5985fda3_0_1267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8" name="Google Shape;708;g21d5985fda3_0_1267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21d5985fda3_0_1267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21d5985fda3_0_1267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21d5985fda3_0_1267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2" name="Google Shape;712;g21d5985fda3_0_126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713" name="Google Shape;713;g21d5985fda3_0_126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1d5985fda3_0_126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g21d5985fda3_0_1267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21d5985fda3_0_1267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1d5985fda3_0_1267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d5985fda3_0_1282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21d5985fda3_0_1282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21d5985fda3_0_1282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21d5985fda3_0_1282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3" name="Google Shape;723;g21d5985fda3_0_128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724" name="Google Shape;724;g21d5985fda3_0_128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1d5985fda3_0_128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g21d5985fda3_0_1282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21d5985fda3_0_1282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21d5985fda3_0_1282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29" name="Google Shape;729;g21d5985fda3_0_1282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0" name="Google Shape;730;g21d5985fda3_0_1282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1" name="Google Shape;731;g21d5985fda3_0_1282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g21d5985fda3_0_1282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3" name="Google Shape;733;g21d5985fda3_0_1282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g21d5985fda3_0_1282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d5985fda3_0_1299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7" name="Google Shape;737;g21d5985fda3_0_1299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g21d5985fda3_0_1299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39" name="Google Shape;739;g21d5985fda3_0_1299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g21d5985fda3_0_1299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1" name="Google Shape;741;g21d5985fda3_0_1299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g21d5985fda3_0_1299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g21d5985fda3_0_1299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4" name="Google Shape;744;g21d5985fda3_0_1299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g21d5985fda3_0_1299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6" name="Google Shape;746;g21d5985fda3_0_1299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g21d5985fda3_0_1299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48" name="Google Shape;748;g21d5985fda3_0_1299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g21d5985fda3_0_1299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21d5985fda3_0_1299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1d5985fda3_0_1299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21d5985fda3_0_1299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1d5985fda3_0_1299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1d5985fda3_0_1299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1d5985fda3_0_1299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21d5985fda3_0_1299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21d5985fda3_0_1299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d5985fda3_0_1322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0" name="Google Shape;760;g21d5985fda3_0_1322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g21d5985fda3_0_1322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2" name="Google Shape;762;g21d5985fda3_0_1322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3" name="Google Shape;763;g21d5985fda3_0_1322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4" name="Google Shape;764;g21d5985fda3_0_1322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g21d5985fda3_0_1322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66" name="Google Shape;766;g21d5985fda3_0_1322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g21d5985fda3_0_1322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g21d5985fda3_0_1322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1d5985fda3_0_132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d5985fda3_0_132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1d5985fda3_0_132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1d5985fda3_0_132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1d5985fda3_0_132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1d5985fda3_0_132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1d5985fda3_0_132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21d5985fda3_0_132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21d5985fda3_0_1322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d5985fda3_0_1342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g21d5985fda3_0_1342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1" name="Google Shape;781;g21d5985fda3_0_1342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2" name="Google Shape;782;g21d5985fda3_0_1342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g21d5985fda3_0_1342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g21d5985fda3_0_1342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g21d5985fda3_0_1342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g21d5985fda3_0_1342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g21d5985fda3_0_1342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88" name="Google Shape;788;g21d5985fda3_0_1342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21d5985fda3_0_134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21d5985fda3_0_134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21d5985fda3_0_134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1d5985fda3_0_134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1d5985fda3_0_134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21d5985fda3_0_134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1d5985fda3_0_134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21d5985fda3_0_134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1d5985fda3_0_1342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d5985fda3_0_1362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800" name="Google Shape;800;g21d5985fda3_0_1362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1" name="Google Shape;801;g21d5985fda3_0_1362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2" name="Google Shape;802;g21d5985fda3_0_1362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21d5985fda3_0_1362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1d5985fda3_0_1362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21d5985fda3_0_1362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1d5985fda3_0_1362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21d5985fda3_0_1362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21d5985fda3_0_1362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1d5985fda3_0_1362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g21d5985fda3_0_1362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811" name="Google Shape;811;g21d5985fda3_0_1362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1d5985fda3_0_1362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g21d5985fda3_0_1362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814" name="Google Shape;814;g21d5985fda3_0_136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1d5985fda3_0_136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1d5985fda3_0_136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1d5985fda3_0_136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g21d5985fda3_0_1362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819" name="Google Shape;819;g21d5985fda3_0_1362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1d5985fda3_0_1362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1d5985fda3_0_1362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g21d5985fda3_0_1362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21d5985fda3_0_1362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g21d5985fda3_0_1362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825" name="Google Shape;825;g21d5985fda3_0_136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1d5985fda3_0_136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g21d5985fda3_0_1362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828" name="Google Shape;828;g21d5985fda3_0_1362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1d5985fda3_0_1362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g21d5985fda3_0_1362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" name="Google Shape;831;g21d5985fda3_0_1362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832" name="Google Shape;832;g21d5985fda3_0_1362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1d5985fda3_0_1362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5985fda3_0_7576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g21d5985fda3_0_757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21d5985fda3_0_7576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1d5985fda3_0_7576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1d5985fda3_0_7576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1d5985fda3_0_7576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1d5985fda3_0_7576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g21d5985fda3_0_7576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84" name="Google Shape;84;g21d5985fda3_0_757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1d5985fda3_0_757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g21d5985fda3_0_7576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87" name="Google Shape;87;g21d5985fda3_0_757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1d5985fda3_0_757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g21d5985fda3_0_7576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90" name="Google Shape;90;g21d5985fda3_0_757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21d5985fda3_0_757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g21d5985fda3_0_7576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21d5985fda3_0_7576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1d5985fda3_0_1398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g21d5985fda3_0_1398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g21d5985fda3_0_1398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8" name="Google Shape;838;g21d5985fda3_0_1398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1d5985fda3_0_1398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1d5985fda3_0_1398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1d5985fda3_0_1398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21d5985fda3_0_1398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1d5985fda3_0_1398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1d5985fda3_0_1398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21d5985fda3_0_1398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21d5985fda3_0_1398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1d5985fda3_0_1398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21d5985fda3_0_1398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1d5985fda3_0_2056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56" name="Google Shape;856;g21d5985fda3_0_2056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g21d5985fda3_0_2056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58" name="Google Shape;858;g21d5985fda3_0_2056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g21d5985fda3_0_205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g21d5985fda3_0_205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21d5985fda3_0_205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21d5985fda3_0_205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21d5985fda3_0_205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4" name="Google Shape;864;g21d5985fda3_0_205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865" name="Google Shape;865;g21d5985fda3_0_205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1d5985fda3_0_205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g21d5985fda3_0_205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1d5985fda3_0_205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1d5985fda3_0_2311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1" name="Google Shape;871;g21d5985fda3_0_2311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2" name="Google Shape;872;g21d5985fda3_0_2311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3" name="Google Shape;873;g21d5985fda3_0_2311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g21d5985fda3_0_2311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5" name="Google Shape;875;g21d5985fda3_0_2311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g21d5985fda3_0_2311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7" name="Google Shape;877;g21d5985fda3_0_2311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8" name="Google Shape;878;g21d5985fda3_0_231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g21d5985fda3_0_231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1d5985fda3_0_231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1d5985fda3_0_231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1d5985fda3_0_231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21d5985fda3_0_231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21d5985fda3_0_231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21d5985fda3_0_231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21d5985fda3_0_231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21d5985fda3_0_231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21d5985fda3_0_231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1d5985fda3_0_1986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91" name="Google Shape;891;g21d5985fda3_0_1986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92" name="Google Shape;892;g21d5985fda3_0_1986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21d5985fda3_0_1986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21d5985fda3_0_1986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21d5985fda3_0_1986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21d5985fda3_0_1986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21d5985fda3_0_198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g21d5985fda3_0_198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899" name="Google Shape;899;g21d5985fda3_0_198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1d5985fda3_0_198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1d5985fda3_0_198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2" name="Google Shape;902;g21d5985fda3_0_198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g21d5985fda3_0_198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904" name="Google Shape;904;g21d5985fda3_0_198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1d5985fda3_0_198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g21d5985fda3_0_198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907" name="Google Shape;907;g21d5985fda3_0_198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21d5985fda3_0_198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g21d5985fda3_0_198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910" name="Google Shape;910;g21d5985fda3_0_1986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1d5985fda3_0_1986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1d5985fda3_0_1986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1d5985fda3_0_1986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g21d5985fda3_0_198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21d5985fda3_0_1986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6" name="Google Shape;916;g21d5985fda3_0_198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917" name="Google Shape;917;g21d5985fda3_0_198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1d5985fda3_0_198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1d5985fda3_0_2016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21d5985fda3_0_201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g21d5985fda3_0_201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923" name="Google Shape;923;g21d5985fda3_0_201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21d5985fda3_0_201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21d5985fda3_0_201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" name="Google Shape;926;g21d5985fda3_0_201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g21d5985fda3_0_2016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928" name="Google Shape;928;g21d5985fda3_0_201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21d5985fda3_0_201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g21d5985fda3_0_2016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g21d5985fda3_0_201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932" name="Google Shape;932;g21d5985fda3_0_201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21d5985fda3_0_201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4" name="Google Shape;934;g21d5985fda3_0_2016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935" name="Google Shape;935;g21d5985fda3_0_201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1d5985fda3_0_201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g21d5985fda3_0_2016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8" name="Google Shape;938;g21d5985fda3_0_2016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g21d5985fda3_0_2016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1d5985fda3_0_2037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42" name="Google Shape;942;g21d5985fda3_0_203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g21d5985fda3_0_2037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1d5985fda3_0_2037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1d5985fda3_0_2037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21d5985fda3_0_2037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21d5985fda3_0_2037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" name="Google Shape;948;g21d5985fda3_0_2037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949" name="Google Shape;949;g21d5985fda3_0_203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1d5985fda3_0_203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g21d5985fda3_0_2037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952" name="Google Shape;952;g21d5985fda3_0_203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1d5985fda3_0_203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g21d5985fda3_0_2037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955" name="Google Shape;955;g21d5985fda3_0_203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1d5985fda3_0_203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g21d5985fda3_0_2037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21d5985fda3_0_2037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1d5985fda3_0_2071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61" name="Google Shape;961;g21d5985fda3_0_2071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g21d5985fda3_0_207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21d5985fda3_0_207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1d5985fda3_0_207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21d5985fda3_0_207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21d5985fda3_0_207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21d5985fda3_0_207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21d5985fda3_0_207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21d5985fda3_0_207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21d5985fda3_0_2071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1d5985fda3_0_2083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73" name="Google Shape;973;g21d5985fda3_0_2083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74" name="Google Shape;974;g21d5985fda3_0_2083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21d5985fda3_0_2083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21d5985fda3_0_2083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1d5985fda3_0_2083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g21d5985fda3_0_2083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979" name="Google Shape;979;g21d5985fda3_0_208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1d5985fda3_0_208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g21d5985fda3_0_2083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21d5985fda3_0_2083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d5985fda3_0_759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g21d5985fda3_0_7595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g21d5985fda3_0_7595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8" name="Google Shape;98;g21d5985fda3_0_7595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g21d5985fda3_0_759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g21d5985fda3_0_7595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1d5985fda3_0_7595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1d5985fda3_0_7595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1d5985fda3_0_7595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g21d5985fda3_0_759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05" name="Google Shape;105;g21d5985fda3_0_759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1d5985fda3_0_759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g21d5985fda3_0_7595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1d5985fda3_0_7595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1d5985fda3_0_2095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985" name="Google Shape;985;g21d5985fda3_0_2095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21d5985fda3_0_2095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1d5985fda3_0_2095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21d5985fda3_0_2095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21d5985fda3_0_2095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1d5985fda3_0_2095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g21d5985fda3_0_2095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992" name="Google Shape;992;g21d5985fda3_0_2095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1d5985fda3_0_2095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1d5985fda3_0_2095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5" name="Google Shape;995;g21d5985fda3_0_2095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1d5985fda3_0_2095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21d5985fda3_0_2095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g21d5985fda3_0_2095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999" name="Google Shape;999;g21d5985fda3_0_2095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1d5985fda3_0_2095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g21d5985fda3_0_2095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002" name="Google Shape;1002;g21d5985fda3_0_209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1d5985fda3_0_209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g21d5985fda3_0_2095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005" name="Google Shape;1005;g21d5985fda3_0_209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1d5985fda3_0_209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g21d5985fda3_0_2095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008" name="Google Shape;1008;g21d5985fda3_0_2095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1d5985fda3_0_2095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1d5985fda3_0_2095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1d5985fda3_0_2095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g21d5985fda3_0_2095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013" name="Google Shape;1013;g21d5985fda3_0_209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1d5985fda3_0_209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1d5985fda3_0_209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g21d5985fda3_0_2095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g21d5985fda3_0_2095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018" name="Google Shape;1018;g21d5985fda3_0_2095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1d5985fda3_0_2095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g21d5985fda3_0_2095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021" name="Google Shape;1021;g21d5985fda3_0_209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1d5985fda3_0_209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g21d5985fda3_0_2095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4" name="Google Shape;1024;g21d5985fda3_0_2095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025" name="Google Shape;1025;g21d5985fda3_0_209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1d5985fda3_0_209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g21d5985fda3_0_2095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028" name="Google Shape;1028;g21d5985fda3_0_209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1d5985fda3_0_209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g21d5985fda3_0_2095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031" name="Google Shape;1031;g21d5985fda3_0_209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1d5985fda3_0_209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g21d5985fda3_0_2095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21d5985fda3_0_2095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1d5985fda3_0_214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37" name="Google Shape;1037;g21d5985fda3_0_214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8" name="Google Shape;1038;g21d5985fda3_0_214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1d5985fda3_0_2151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1d5985fda3_0_2153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043" name="Google Shape;1043;g21d5985fda3_0_2153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044" name="Google Shape;1044;g21d5985fda3_0_2153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21d5985fda3_0_2153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21d5985fda3_0_2153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21d5985fda3_0_2153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21d5985fda3_0_2153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g21d5985fda3_0_2153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050" name="Google Shape;1050;g21d5985fda3_0_215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1d5985fda3_0_215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1d5985fda3_0_215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g21d5985fda3_0_2153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4" name="Google Shape;1054;g21d5985fda3_0_2153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055" name="Google Shape;1055;g21d5985fda3_0_2153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1d5985fda3_0_2153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7" name="Google Shape;1057;g21d5985fda3_0_2153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058" name="Google Shape;1058;g21d5985fda3_0_215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21d5985fda3_0_215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0" name="Google Shape;1060;g21d5985fda3_0_2153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061" name="Google Shape;1061;g21d5985fda3_0_2153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21d5985fda3_0_2153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21d5985fda3_0_2153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1d5985fda3_0_2153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5" name="Google Shape;1065;g21d5985fda3_0_2153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21d5985fda3_0_2153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7" name="Google Shape;1067;g21d5985fda3_0_2153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068" name="Google Shape;1068;g21d5985fda3_0_2153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1d5985fda3_0_2153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g21d5985fda3_0_2153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g21d5985fda3_0_2153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072" name="Google Shape;1072;g21d5985fda3_0_215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1d5985fda3_0_215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1d5985fda3_0_215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g21d5985fda3_0_2153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6" name="Google Shape;1076;g21d5985fda3_0_2153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077" name="Google Shape;1077;g21d5985fda3_0_2153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1d5985fda3_0_2153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g21d5985fda3_0_2153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080" name="Google Shape;1080;g21d5985fda3_0_215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21d5985fda3_0_215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21d5985fda3_0_215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1d5985fda3_0_2195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85" name="Google Shape;1085;g21d5985fda3_0_2195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086" name="Google Shape;1086;g21d5985fda3_0_2195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087" name="Google Shape;1087;g21d5985fda3_0_2195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21d5985fda3_0_2195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21d5985fda3_0_2195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21d5985fda3_0_2195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21d5985fda3_0_2195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21d5985fda3_0_2195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21d5985fda3_0_2195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1d5985fda3_0_2195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1d5985fda3_0_2195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1d5985fda3_0_2195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1d5985fda3_0_2195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1d5985fda3_0_2195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1d5985fda3_0_2195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1d5985fda3_0_2195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1d5985fda3_0_2195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1d5985fda3_0_2195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1d5985fda3_0_2195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1d5985fda3_0_2195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1d5985fda3_0_2195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1d5985fda3_0_2195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1d5985fda3_0_2195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1d5985fda3_0_2195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1d5985fda3_0_2195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1d5985fda3_0_2195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1d5985fda3_0_2195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21d5985fda3_0_2195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21d5985fda3_0_2195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1d5985fda3_0_2195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21d5985fda3_0_2195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21d5985fda3_0_2195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1d5985fda3_0_2195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1d5985fda3_0_2195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1d5985fda3_0_2195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1d5985fda3_0_2195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1d5985fda3_0_2195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1d5985fda3_0_2234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g21d5985fda3_0_2234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21d5985fda3_0_2234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21d5985fda3_0_2234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21d5985fda3_0_2234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21d5985fda3_0_2234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21d5985fda3_0_2234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21d5985fda3_0_2234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g21d5985fda3_0_2234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21d5985fda3_0_2234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g21d5985fda3_0_2234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21d5985fda3_0_2234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135" name="Google Shape;1135;g21d5985fda3_0_2234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6" name="Google Shape;1136;g21d5985fda3_0_2234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37" name="Google Shape;1137;g21d5985fda3_0_2234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138" name="Google Shape;1138;g21d5985fda3_0_2234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9" name="Google Shape;1139;g21d5985fda3_0_2234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40" name="Google Shape;1140;g21d5985fda3_0_2234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141" name="Google Shape;1141;g21d5985fda3_0_2234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142" name="Google Shape;1142;g21d5985fda3_0_2234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143" name="Google Shape;1143;g21d5985fda3_0_2234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1d5985fda3_0_2256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46" name="Google Shape;1146;g21d5985fda3_0_2256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7" name="Google Shape;1147;g21d5985fda3_0_2256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48" name="Google Shape;1148;g21d5985fda3_0_2256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9" name="Google Shape;1149;g21d5985fda3_0_2256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g21d5985fda3_0_2256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g21d5985fda3_0_2256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21d5985fda3_0_2256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g21d5985fda3_0_2256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54" name="Google Shape;1154;g21d5985fda3_0_225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1d5985fda3_0_225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g21d5985fda3_0_2256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21d5985fda3_0_2256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21d5985fda3_0_2256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1d5985fda3_0_2271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21d5985fda3_0_2271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21d5985fda3_0_2271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g21d5985fda3_0_2271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4" name="Google Shape;1164;g21d5985fda3_0_2271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65" name="Google Shape;1165;g21d5985fda3_0_227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1d5985fda3_0_227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g21d5985fda3_0_2271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21d5985fda3_0_2271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21d5985fda3_0_2271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70" name="Google Shape;1170;g21d5985fda3_0_2271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1" name="Google Shape;1171;g21d5985fda3_0_2271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72" name="Google Shape;1172;g21d5985fda3_0_2271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3" name="Google Shape;1173;g21d5985fda3_0_2271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74" name="Google Shape;1174;g21d5985fda3_0_2271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g21d5985fda3_0_2271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1d5985fda3_0_2288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78" name="Google Shape;1178;g21d5985fda3_0_2288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9" name="Google Shape;1179;g21d5985fda3_0_2288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80" name="Google Shape;1180;g21d5985fda3_0_2288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1" name="Google Shape;1181;g21d5985fda3_0_2288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82" name="Google Shape;1182;g21d5985fda3_0_2288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3" name="Google Shape;1183;g21d5985fda3_0_2288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184" name="Google Shape;1184;g21d5985fda3_0_2288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85" name="Google Shape;1185;g21d5985fda3_0_2288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6" name="Google Shape;1186;g21d5985fda3_0_2288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87" name="Google Shape;1187;g21d5985fda3_0_2288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8" name="Google Shape;1188;g21d5985fda3_0_2288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89" name="Google Shape;1189;g21d5985fda3_0_2288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0" name="Google Shape;1190;g21d5985fda3_0_2288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21d5985fda3_0_2288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21d5985fda3_0_2288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21d5985fda3_0_2288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21d5985fda3_0_2288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g21d5985fda3_0_2288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21d5985fda3_0_2288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21d5985fda3_0_2288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21d5985fda3_0_2288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1d5985fda3_0_2331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1" name="Google Shape;1201;g21d5985fda3_0_2331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2" name="Google Shape;1202;g21d5985fda3_0_2331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g21d5985fda3_0_2331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4" name="Google Shape;1204;g21d5985fda3_0_2331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5" name="Google Shape;1205;g21d5985fda3_0_2331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6" name="Google Shape;1206;g21d5985fda3_0_2331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7" name="Google Shape;1207;g21d5985fda3_0_2331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8" name="Google Shape;1208;g21d5985fda3_0_2331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209" name="Google Shape;1209;g21d5985fda3_0_2331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21d5985fda3_0_2331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g21d5985fda3_0_2331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g21d5985fda3_0_2331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21d5985fda3_0_2331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g21d5985fda3_0_2331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21d5985fda3_0_2331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21d5985fda3_0_2331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21d5985fda3_0_2331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21d5985fda3_0_2331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5985fda3_0_7622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" name="Google Shape;111;g21d5985fda3_0_7622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g21d5985fda3_0_7622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1d5985fda3_0_7622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1d5985fda3_0_7622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1d5985fda3_0_7622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g21d5985fda3_0_762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17" name="Google Shape;117;g21d5985fda3_0_762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1d5985fda3_0_762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21d5985fda3_0_7622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1d5985fda3_0_7622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1d5985fda3_0_2351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21" name="Google Shape;1221;g21d5985fda3_0_2351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2" name="Google Shape;1222;g21d5985fda3_0_2351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3" name="Google Shape;1223;g21d5985fda3_0_2351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21d5985fda3_0_2351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g21d5985fda3_0_2351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21d5985fda3_0_2351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21d5985fda3_0_2351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g21d5985fda3_0_2351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21d5985fda3_0_2351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21d5985fda3_0_2351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1" name="Google Shape;1231;g21d5985fda3_0_2351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1232" name="Google Shape;1232;g21d5985fda3_0_2351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1d5985fda3_0_2351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g21d5985fda3_0_2351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1235" name="Google Shape;1235;g21d5985fda3_0_235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1d5985fda3_0_235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1d5985fda3_0_235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1d5985fda3_0_235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g21d5985fda3_0_2351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1240" name="Google Shape;1240;g21d5985fda3_0_235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1d5985fda3_0_235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1d5985fda3_0_235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g21d5985fda3_0_2351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21d5985fda3_0_2351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5" name="Google Shape;1245;g21d5985fda3_0_2351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1246" name="Google Shape;1246;g21d5985fda3_0_235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1d5985fda3_0_235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g21d5985fda3_0_2351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1249" name="Google Shape;1249;g21d5985fda3_0_235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1d5985fda3_0_235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g21d5985fda3_0_2351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g21d5985fda3_0_2351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1253" name="Google Shape;1253;g21d5985fda3_0_2351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1d5985fda3_0_2351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1d5985fda3_0_2387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57" name="Google Shape;1257;g21d5985fda3_0_238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258" name="Google Shape;1258;g21d5985fda3_0_2387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59" name="Google Shape;1259;g21d5985fda3_0_2387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21d5985fda3_0_2387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g21d5985fda3_0_2387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g21d5985fda3_0_2387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21d5985fda3_0_2387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g21d5985fda3_0_2387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21d5985fda3_0_2387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g21d5985fda3_0_2387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g21d5985fda3_0_2387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g21d5985fda3_0_2387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g21d5985fda3_0_2387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5985fda3_0_6602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277" name="Google Shape;1277;g21d5985fda3_0_6602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g21d5985fda3_0_660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21d5985fda3_0_660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21d5985fda3_0_660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21d5985fda3_0_660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g21d5985fda3_0_660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21d5985fda3_0_660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g21d5985fda3_0_660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21d5985fda3_0_660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21d5985fda3_0_6602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21d5985fda3_0_6517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89" name="Google Shape;1289;g21d5985fda3_0_6517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90" name="Google Shape;1290;g21d5985fda3_0_6517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g21d5985fda3_0_6517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g21d5985fda3_0_6517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g21d5985fda3_0_6517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g21d5985fda3_0_6517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g21d5985fda3_0_6517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6" name="Google Shape;1296;g21d5985fda3_0_651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297" name="Google Shape;1297;g21d5985fda3_0_651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1d5985fda3_0_651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21d5985fda3_0_651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g21d5985fda3_0_6517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1" name="Google Shape;1301;g21d5985fda3_0_6517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302" name="Google Shape;1302;g21d5985fda3_0_651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1d5985fda3_0_651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g21d5985fda3_0_6517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305" name="Google Shape;1305;g21d5985fda3_0_651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1d5985fda3_0_651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g21d5985fda3_0_651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308" name="Google Shape;1308;g21d5985fda3_0_6517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1d5985fda3_0_6517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1d5985fda3_0_6517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21d5985fda3_0_6517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2" name="Google Shape;1312;g21d5985fda3_0_6517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21d5985fda3_0_6517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g21d5985fda3_0_651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315" name="Google Shape;1315;g21d5985fda3_0_651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1d5985fda3_0_651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1d5985fda3_0_6547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21d5985fda3_0_6547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g21d5985fda3_0_6547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21" name="Google Shape;1321;g21d5985fda3_0_65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1d5985fda3_0_65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1d5985fda3_0_65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g21d5985fda3_0_6547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g21d5985fda3_0_6547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1326" name="Google Shape;1326;g21d5985fda3_0_6547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21d5985fda3_0_6547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8" name="Google Shape;1328;g21d5985fda3_0_6547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9" name="Google Shape;1329;g21d5985fda3_0_6547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330" name="Google Shape;1330;g21d5985fda3_0_6547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21d5985fda3_0_6547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g21d5985fda3_0_6547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1333" name="Google Shape;1333;g21d5985fda3_0_6547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1d5985fda3_0_6547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g21d5985fda3_0_6547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6" name="Google Shape;1336;g21d5985fda3_0_6547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7" name="Google Shape;1337;g21d5985fda3_0_6547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1d5985fda3_0_6568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40" name="Google Shape;1340;g21d5985fda3_0_6568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341" name="Google Shape;1341;g21d5985fda3_0_6568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21d5985fda3_0_6568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21d5985fda3_0_6568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21d5985fda3_0_6568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21d5985fda3_0_6568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g21d5985fda3_0_6568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1347" name="Google Shape;1347;g21d5985fda3_0_656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21d5985fda3_0_656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9" name="Google Shape;1349;g21d5985fda3_0_6568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1350" name="Google Shape;1350;g21d5985fda3_0_656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1d5985fda3_0_656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g21d5985fda3_0_6568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1353" name="Google Shape;1353;g21d5985fda3_0_656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21d5985fda3_0_656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g21d5985fda3_0_6568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21d5985fda3_0_6568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1d5985fda3_0_6587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359" name="Google Shape;1359;g21d5985fda3_0_6587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0" name="Google Shape;1360;g21d5985fda3_0_6587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361" name="Google Shape;1361;g21d5985fda3_0_6587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g21d5985fda3_0_6587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363" name="Google Shape;1363;g21d5985fda3_0_6587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1d5985fda3_0_6587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21d5985fda3_0_6587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1d5985fda3_0_6587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g21d5985fda3_0_658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368" name="Google Shape;1368;g21d5985fda3_0_658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21d5985fda3_0_658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g21d5985fda3_0_6587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g21d5985fda3_0_6587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1d5985fda3_0_6614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74" name="Google Shape;1374;g21d5985fda3_0_661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375" name="Google Shape;1375;g21d5985fda3_0_6614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g21d5985fda3_0_6614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21d5985fda3_0_6614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21d5985fda3_0_6614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9" name="Google Shape;1379;g21d5985fda3_0_6614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380" name="Google Shape;1380;g21d5985fda3_0_66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21d5985fda3_0_66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2" name="Google Shape;1382;g21d5985fda3_0_6614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21d5985fda3_0_6614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d5985fda3_0_7634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23" name="Google Shape;123;g21d5985fda3_0_7634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1d5985fda3_0_7634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1d5985fda3_0_7634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1d5985fda3_0_7634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1d5985fda3_0_7634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1d5985fda3_0_7634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g21d5985fda3_0_7634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0" name="Google Shape;130;g21d5985fda3_0_763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1d5985fda3_0_763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1d5985fda3_0_763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g21d5985fda3_0_7634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1d5985fda3_0_7634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1d5985fda3_0_7634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g21d5985fda3_0_7634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37" name="Google Shape;137;g21d5985fda3_0_763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1d5985fda3_0_763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g21d5985fda3_0_7634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40" name="Google Shape;140;g21d5985fda3_0_76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1d5985fda3_0_76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g21d5985fda3_0_7634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43" name="Google Shape;143;g21d5985fda3_0_76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1d5985fda3_0_76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g21d5985fda3_0_763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6" name="Google Shape;146;g21d5985fda3_0_763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1d5985fda3_0_763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1d5985fda3_0_763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21d5985fda3_0_763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21d5985fda3_0_7634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51" name="Google Shape;151;g21d5985fda3_0_763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21d5985fda3_0_763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1d5985fda3_0_763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g21d5985fda3_0_7634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g21d5985fda3_0_763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56" name="Google Shape;156;g21d5985fda3_0_763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1d5985fda3_0_763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1d5985fda3_0_7634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59" name="Google Shape;159;g21d5985fda3_0_76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1d5985fda3_0_76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g21d5985fda3_0_7634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g21d5985fda3_0_7634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63" name="Google Shape;163;g21d5985fda3_0_7634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1d5985fda3_0_7634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g21d5985fda3_0_7634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66" name="Google Shape;166;g21d5985fda3_0_7634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1d5985fda3_0_7634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g21d5985fda3_0_7634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69" name="Google Shape;169;g21d5985fda3_0_763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21d5985fda3_0_763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21d5985fda3_0_7634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1d5985fda3_0_7634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1d5985fda3_0_6626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386" name="Google Shape;1386;g21d5985fda3_0_6626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21d5985fda3_0_6626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21d5985fda3_0_6626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21d5985fda3_0_6626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21d5985fda3_0_6626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21d5985fda3_0_6626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g21d5985fda3_0_6626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393" name="Google Shape;1393;g21d5985fda3_0_6626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21d5985fda3_0_6626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21d5985fda3_0_6626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6" name="Google Shape;1396;g21d5985fda3_0_6626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21d5985fda3_0_6626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g21d5985fda3_0_6626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g21d5985fda3_0_6626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400" name="Google Shape;1400;g21d5985fda3_0_6626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21d5985fda3_0_6626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g21d5985fda3_0_6626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403" name="Google Shape;1403;g21d5985fda3_0_662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21d5985fda3_0_662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g21d5985fda3_0_6626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406" name="Google Shape;1406;g21d5985fda3_0_662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21d5985fda3_0_662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g21d5985fda3_0_6626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09" name="Google Shape;1409;g21d5985fda3_0_6626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21d5985fda3_0_6626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21d5985fda3_0_6626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21d5985fda3_0_6626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g21d5985fda3_0_6626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414" name="Google Shape;1414;g21d5985fda3_0_6626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21d5985fda3_0_6626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21d5985fda3_0_6626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g21d5985fda3_0_6626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g21d5985fda3_0_6626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419" name="Google Shape;1419;g21d5985fda3_0_6626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21d5985fda3_0_6626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g21d5985fda3_0_6626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422" name="Google Shape;1422;g21d5985fda3_0_662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21d5985fda3_0_662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g21d5985fda3_0_6626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5" name="Google Shape;1425;g21d5985fda3_0_6626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426" name="Google Shape;1426;g21d5985fda3_0_6626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21d5985fda3_0_6626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8" name="Google Shape;1428;g21d5985fda3_0_6626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429" name="Google Shape;1429;g21d5985fda3_0_6626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21d5985fda3_0_6626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1" name="Google Shape;1431;g21d5985fda3_0_6626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432" name="Google Shape;1432;g21d5985fda3_0_6626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1d5985fda3_0_6626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g21d5985fda3_0_6626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g21d5985fda3_0_6626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1d5985fda3_0_667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438" name="Google Shape;1438;g21d5985fda3_0_667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9" name="Google Shape;1439;g21d5985fda3_0_667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1d5985fda3_0_6682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1d5985fda3_0_6684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444" name="Google Shape;1444;g21d5985fda3_0_6684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445" name="Google Shape;1445;g21d5985fda3_0_6684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g21d5985fda3_0_6684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g21d5985fda3_0_6684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g21d5985fda3_0_6684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21d5985fda3_0_6684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0" name="Google Shape;1450;g21d5985fda3_0_6684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451" name="Google Shape;1451;g21d5985fda3_0_668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1d5985fda3_0_668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21d5985fda3_0_668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4" name="Google Shape;1454;g21d5985fda3_0_6684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g21d5985fda3_0_6684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456" name="Google Shape;1456;g21d5985fda3_0_668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1d5985fda3_0_668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g21d5985fda3_0_6684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459" name="Google Shape;1459;g21d5985fda3_0_668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1d5985fda3_0_668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g21d5985fda3_0_6684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462" name="Google Shape;1462;g21d5985fda3_0_6684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1d5985fda3_0_6684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1d5985fda3_0_6684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1d5985fda3_0_6684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g21d5985fda3_0_6684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21d5985fda3_0_6684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8" name="Google Shape;1468;g21d5985fda3_0_6684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469" name="Google Shape;1469;g21d5985fda3_0_668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1d5985fda3_0_668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g21d5985fda3_0_6684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2" name="Google Shape;1472;g21d5985fda3_0_6684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473" name="Google Shape;1473;g21d5985fda3_0_6684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21d5985fda3_0_6684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21d5985fda3_0_6684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6" name="Google Shape;1476;g21d5985fda3_0_6684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g21d5985fda3_0_6684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478" name="Google Shape;1478;g21d5985fda3_0_668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21d5985fda3_0_668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0" name="Google Shape;1480;g21d5985fda3_0_6684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481" name="Google Shape;1481;g21d5985fda3_0_6684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1d5985fda3_0_6684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21d5985fda3_0_6684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1d5985fda3_0_6726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86" name="Google Shape;1486;g21d5985fda3_0_6726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487" name="Google Shape;1487;g21d5985fda3_0_6726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488" name="Google Shape;1488;g21d5985fda3_0_6726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21d5985fda3_0_6726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21d5985fda3_0_6726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21d5985fda3_0_6726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21d5985fda3_0_6726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21d5985fda3_0_6726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21d5985fda3_0_6726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21d5985fda3_0_6726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21d5985fda3_0_6726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21d5985fda3_0_6726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21d5985fda3_0_6726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21d5985fda3_0_6726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1d5985fda3_0_6726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1d5985fda3_0_6726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1d5985fda3_0_6726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1d5985fda3_0_6726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21d5985fda3_0_6726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21d5985fda3_0_6726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21d5985fda3_0_6726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1d5985fda3_0_6726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1d5985fda3_0_6726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1d5985fda3_0_6726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21d5985fda3_0_6726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21d5985fda3_0_6726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21d5985fda3_0_6726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21d5985fda3_0_6726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1d5985fda3_0_6726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21d5985fda3_0_6726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21d5985fda3_0_6726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21d5985fda3_0_6726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21d5985fda3_0_6726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21d5985fda3_0_6726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1d5985fda3_0_6726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21d5985fda3_0_6726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21d5985fda3_0_6726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1d5985fda3_0_6765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25" name="Google Shape;1525;g21d5985fda3_0_6765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g21d5985fda3_0_6765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21d5985fda3_0_6765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21d5985fda3_0_6765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21d5985fda3_0_6765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g21d5985fda3_0_6765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g21d5985fda3_0_6765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21d5985fda3_0_6765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21d5985fda3_0_6765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g21d5985fda3_0_6765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g21d5985fda3_0_6765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536" name="Google Shape;1536;g21d5985fda3_0_6765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7" name="Google Shape;1537;g21d5985fda3_0_6765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38" name="Google Shape;1538;g21d5985fda3_0_6765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539" name="Google Shape;1539;g21d5985fda3_0_6765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40" name="Google Shape;1540;g21d5985fda3_0_6765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1" name="Google Shape;1541;g21d5985fda3_0_6765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42" name="Google Shape;1542;g21d5985fda3_0_6765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543" name="Google Shape;1543;g21d5985fda3_0_6765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44" name="Google Shape;1544;g21d5985fda3_0_6765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1d5985fda3_0_6787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47" name="Google Shape;1547;g21d5985fda3_0_6787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48" name="Google Shape;1548;g21d5985fda3_0_6787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49" name="Google Shape;1549;g21d5985fda3_0_6787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0" name="Google Shape;1550;g21d5985fda3_0_6787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g21d5985fda3_0_6787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g21d5985fda3_0_6787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g21d5985fda3_0_6787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4" name="Google Shape;1554;g21d5985fda3_0_678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555" name="Google Shape;1555;g21d5985fda3_0_678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21d5985fda3_0_678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7" name="Google Shape;1557;g21d5985fda3_0_6787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21d5985fda3_0_6787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g21d5985fda3_0_6787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1d5985fda3_0_6802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21d5985fda3_0_6802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21d5985fda3_0_6802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21d5985fda3_0_6802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5" name="Google Shape;1565;g21d5985fda3_0_6802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566" name="Google Shape;1566;g21d5985fda3_0_680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21d5985fda3_0_680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8" name="Google Shape;1568;g21d5985fda3_0_6802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g21d5985fda3_0_6802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g21d5985fda3_0_6802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71" name="Google Shape;1571;g21d5985fda3_0_6802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2" name="Google Shape;1572;g21d5985fda3_0_6802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73" name="Google Shape;1573;g21d5985fda3_0_6802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4" name="Google Shape;1574;g21d5985fda3_0_6802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75" name="Google Shape;1575;g21d5985fda3_0_6802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6" name="Google Shape;1576;g21d5985fda3_0_6802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1d5985fda3_0_6819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79" name="Google Shape;1579;g21d5985fda3_0_6819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0" name="Google Shape;1580;g21d5985fda3_0_6819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81" name="Google Shape;1581;g21d5985fda3_0_6819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2" name="Google Shape;1582;g21d5985fda3_0_6819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83" name="Google Shape;1583;g21d5985fda3_0_6819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4" name="Google Shape;1584;g21d5985fda3_0_6819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85" name="Google Shape;1585;g21d5985fda3_0_6819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86" name="Google Shape;1586;g21d5985fda3_0_6819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7" name="Google Shape;1587;g21d5985fda3_0_6819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88" name="Google Shape;1588;g21d5985fda3_0_6819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9" name="Google Shape;1589;g21d5985fda3_0_6819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90" name="Google Shape;1590;g21d5985fda3_0_6819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91" name="Google Shape;1591;g21d5985fda3_0_6819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g21d5985fda3_0_6819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g21d5985fda3_0_6819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g21d5985fda3_0_6819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21d5985fda3_0_6819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21d5985fda3_0_6819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g21d5985fda3_0_6819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21d5985fda3_0_6819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21d5985fda3_0_6819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1d5985fda3_0_6842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02" name="Google Shape;1602;g21d5985fda3_0_6842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3" name="Google Shape;1603;g21d5985fda3_0_6842"/>
          <p:cNvSpPr txBox="1">
            <a:spLocks noGrp="1"/>
          </p:cNvSpPr>
          <p:nvPr>
            <p:ph type="ctrTitle" idx="2"/>
          </p:nvPr>
        </p:nvSpPr>
        <p:spPr>
          <a:xfrm>
            <a:off x="8072739" y="18309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04" name="Google Shape;1604;g21d5985fda3_0_6842"/>
          <p:cNvSpPr txBox="1">
            <a:spLocks noGrp="1"/>
          </p:cNvSpPr>
          <p:nvPr>
            <p:ph type="subTitle" idx="3"/>
          </p:nvPr>
        </p:nvSpPr>
        <p:spPr>
          <a:xfrm>
            <a:off x="8072739" y="248732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5" name="Google Shape;1605;g21d5985fda3_0_6842"/>
          <p:cNvSpPr txBox="1">
            <a:spLocks noGrp="1"/>
          </p:cNvSpPr>
          <p:nvPr>
            <p:ph type="ctrTitle" idx="4"/>
          </p:nvPr>
        </p:nvSpPr>
        <p:spPr>
          <a:xfrm>
            <a:off x="1624721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06" name="Google Shape;1606;g21d5985fda3_0_6842"/>
          <p:cNvSpPr txBox="1">
            <a:spLocks noGrp="1"/>
          </p:cNvSpPr>
          <p:nvPr>
            <p:ph type="subTitle" idx="5"/>
          </p:nvPr>
        </p:nvSpPr>
        <p:spPr>
          <a:xfrm>
            <a:off x="1489121" y="4361474"/>
            <a:ext cx="2779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7" name="Google Shape;1607;g21d5985fda3_0_6842"/>
          <p:cNvSpPr txBox="1">
            <a:spLocks noGrp="1"/>
          </p:cNvSpPr>
          <p:nvPr>
            <p:ph type="ctrTitle" idx="6"/>
          </p:nvPr>
        </p:nvSpPr>
        <p:spPr>
          <a:xfrm>
            <a:off x="8072739" y="37050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08" name="Google Shape;1608;g21d5985fda3_0_6842"/>
          <p:cNvSpPr txBox="1">
            <a:spLocks noGrp="1"/>
          </p:cNvSpPr>
          <p:nvPr>
            <p:ph type="subTitle" idx="7"/>
          </p:nvPr>
        </p:nvSpPr>
        <p:spPr>
          <a:xfrm>
            <a:off x="8072739" y="4361474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09" name="Google Shape;1609;g21d5985fda3_0_6842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10" name="Google Shape;1610;g21d5985fda3_0_6842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21d5985fda3_0_684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21d5985fda3_0_684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g21d5985fda3_0_684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21d5985fda3_0_684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g21d5985fda3_0_684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21d5985fda3_0_684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21d5985fda3_0_684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21d5985fda3_0_684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21d5985fda3_0_6842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d5985fda3_0_768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75" name="Google Shape;175;g21d5985fda3_0_768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g21d5985fda3_0_768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1d5985fda3_0_6862"/>
          <p:cNvSpPr txBox="1">
            <a:spLocks noGrp="1"/>
          </p:cNvSpPr>
          <p:nvPr>
            <p:ph type="ctrTitle"/>
          </p:nvPr>
        </p:nvSpPr>
        <p:spPr>
          <a:xfrm>
            <a:off x="1220215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2" name="Google Shape;1622;g21d5985fda3_0_6862"/>
          <p:cNvSpPr txBox="1">
            <a:spLocks noGrp="1"/>
          </p:cNvSpPr>
          <p:nvPr>
            <p:ph type="subTitle" idx="1"/>
          </p:nvPr>
        </p:nvSpPr>
        <p:spPr>
          <a:xfrm>
            <a:off x="1172185" y="2369862"/>
            <a:ext cx="2556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3" name="Google Shape;1623;g21d5985fda3_0_6862"/>
          <p:cNvSpPr txBox="1">
            <a:spLocks noGrp="1"/>
          </p:cNvSpPr>
          <p:nvPr>
            <p:ph type="ctrTitle" idx="2"/>
          </p:nvPr>
        </p:nvSpPr>
        <p:spPr>
          <a:xfrm>
            <a:off x="8460690" y="3066058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4" name="Google Shape;1624;g21d5985fda3_0_6862"/>
          <p:cNvSpPr txBox="1">
            <a:spLocks noGrp="1"/>
          </p:cNvSpPr>
          <p:nvPr>
            <p:ph type="subTitle" idx="3"/>
          </p:nvPr>
        </p:nvSpPr>
        <p:spPr>
          <a:xfrm>
            <a:off x="8460690" y="236986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5" name="Google Shape;1625;g21d5985fda3_0_6862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6" name="Google Shape;1626;g21d5985fda3_0_6862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g21d5985fda3_0_6862"/>
          <p:cNvSpPr txBox="1">
            <a:spLocks noGrp="1"/>
          </p:cNvSpPr>
          <p:nvPr>
            <p:ph type="ctrTitle" idx="6"/>
          </p:nvPr>
        </p:nvSpPr>
        <p:spPr>
          <a:xfrm>
            <a:off x="8460690" y="3815367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8" name="Google Shape;1628;g21d5985fda3_0_6862"/>
          <p:cNvSpPr txBox="1">
            <a:spLocks noGrp="1"/>
          </p:cNvSpPr>
          <p:nvPr>
            <p:ph type="subTitle" idx="7"/>
          </p:nvPr>
        </p:nvSpPr>
        <p:spPr>
          <a:xfrm>
            <a:off x="8460690" y="4471033"/>
            <a:ext cx="2208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29" name="Google Shape;1629;g21d5985fda3_0_6862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30" name="Google Shape;1630;g21d5985fda3_0_6862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21d5985fda3_0_686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21d5985fda3_0_686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21d5985fda3_0_686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21d5985fda3_0_686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21d5985fda3_0_6862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21d5985fda3_0_686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21d5985fda3_0_686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g21d5985fda3_0_686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g21d5985fda3_0_6862"/>
          <p:cNvSpPr/>
          <p:nvPr/>
        </p:nvSpPr>
        <p:spPr>
          <a:xfrm>
            <a:off x="1088867" y="61502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1d5985fda3_0_6882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42" name="Google Shape;1642;g21d5985fda3_0_6882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3" name="Google Shape;1643;g21d5985fda3_0_6882"/>
          <p:cNvSpPr txBox="1"/>
          <p:nvPr/>
        </p:nvSpPr>
        <p:spPr>
          <a:xfrm>
            <a:off x="3052666" y="4790407"/>
            <a:ext cx="55821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3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300" b="0" i="0" u="none" strike="noStrike" cap="non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3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0" i="0" u="none" strike="noStrike" cap="non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44" name="Google Shape;1644;g21d5985fda3_0_6882"/>
          <p:cNvSpPr/>
          <p:nvPr/>
        </p:nvSpPr>
        <p:spPr>
          <a:xfrm>
            <a:off x="1144329" y="1840892"/>
            <a:ext cx="174351" cy="174690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g21d5985fda3_0_6882"/>
          <p:cNvSpPr/>
          <p:nvPr/>
        </p:nvSpPr>
        <p:spPr>
          <a:xfrm>
            <a:off x="2403264" y="5786916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g21d5985fda3_0_6882"/>
          <p:cNvSpPr/>
          <p:nvPr/>
        </p:nvSpPr>
        <p:spPr>
          <a:xfrm>
            <a:off x="9595494" y="1079388"/>
            <a:ext cx="174690" cy="17469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g21d5985fda3_0_6882"/>
          <p:cNvSpPr/>
          <p:nvPr/>
        </p:nvSpPr>
        <p:spPr>
          <a:xfrm>
            <a:off x="10435313" y="5340697"/>
            <a:ext cx="141064" cy="141403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g21d5985fda3_0_6882"/>
          <p:cNvSpPr/>
          <p:nvPr/>
        </p:nvSpPr>
        <p:spPr>
          <a:xfrm>
            <a:off x="8892995" y="4144608"/>
            <a:ext cx="83198" cy="83198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21d5985fda3_0_6882"/>
          <p:cNvSpPr/>
          <p:nvPr/>
        </p:nvSpPr>
        <p:spPr>
          <a:xfrm>
            <a:off x="2836364" y="3374384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g21d5985fda3_0_6882"/>
          <p:cNvSpPr/>
          <p:nvPr/>
        </p:nvSpPr>
        <p:spPr>
          <a:xfrm>
            <a:off x="9891901" y="4320687"/>
            <a:ext cx="149734" cy="150074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g21d5985fda3_0_6882"/>
          <p:cNvSpPr/>
          <p:nvPr/>
        </p:nvSpPr>
        <p:spPr>
          <a:xfrm>
            <a:off x="10335032" y="16247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2" name="Google Shape;1652;g21d5985fda3_0_6882"/>
          <p:cNvGrpSpPr/>
          <p:nvPr/>
        </p:nvGrpSpPr>
        <p:grpSpPr>
          <a:xfrm>
            <a:off x="8892770" y="-519590"/>
            <a:ext cx="191684" cy="2808495"/>
            <a:chOff x="6780548" y="337714"/>
            <a:chExt cx="133252" cy="1952377"/>
          </a:xfrm>
        </p:grpSpPr>
        <p:sp>
          <p:nvSpPr>
            <p:cNvPr id="1653" name="Google Shape;1653;g21d5985fda3_0_6882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21d5985fda3_0_6882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5" name="Google Shape;1655;g21d5985fda3_0_6882"/>
          <p:cNvGrpSpPr/>
          <p:nvPr/>
        </p:nvGrpSpPr>
        <p:grpSpPr>
          <a:xfrm>
            <a:off x="2013364" y="676918"/>
            <a:ext cx="271373" cy="3550728"/>
            <a:chOff x="250617" y="2402301"/>
            <a:chExt cx="188650" cy="2468355"/>
          </a:xfrm>
        </p:grpSpPr>
        <p:sp>
          <p:nvSpPr>
            <p:cNvPr id="1656" name="Google Shape;1656;g21d5985fda3_0_688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21d5985fda3_0_688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21d5985fda3_0_688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21d5985fda3_0_688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0" name="Google Shape;1660;g21d5985fda3_0_6882"/>
          <p:cNvGrpSpPr/>
          <p:nvPr/>
        </p:nvGrpSpPr>
        <p:grpSpPr>
          <a:xfrm>
            <a:off x="513753" y="1840852"/>
            <a:ext cx="265642" cy="3771818"/>
            <a:chOff x="1608717" y="1280046"/>
            <a:chExt cx="199237" cy="2828935"/>
          </a:xfrm>
        </p:grpSpPr>
        <p:sp>
          <p:nvSpPr>
            <p:cNvPr id="1661" name="Google Shape;1661;g21d5985fda3_0_6882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21d5985fda3_0_6882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21d5985fda3_0_6882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g21d5985fda3_0_6882"/>
          <p:cNvSpPr/>
          <p:nvPr/>
        </p:nvSpPr>
        <p:spPr>
          <a:xfrm>
            <a:off x="1400789" y="4279528"/>
            <a:ext cx="12176" cy="3624690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21d5985fda3_0_6882"/>
          <p:cNvSpPr/>
          <p:nvPr/>
        </p:nvSpPr>
        <p:spPr>
          <a:xfrm>
            <a:off x="9453767" y="3454412"/>
            <a:ext cx="12176" cy="2429868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g21d5985fda3_0_6882"/>
          <p:cNvGrpSpPr/>
          <p:nvPr/>
        </p:nvGrpSpPr>
        <p:grpSpPr>
          <a:xfrm>
            <a:off x="1318605" y="-519560"/>
            <a:ext cx="82856" cy="1196543"/>
            <a:chOff x="2038689" y="173907"/>
            <a:chExt cx="57599" cy="831799"/>
          </a:xfrm>
        </p:grpSpPr>
        <p:sp>
          <p:nvSpPr>
            <p:cNvPr id="1667" name="Google Shape;1667;g21d5985fda3_0_688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21d5985fda3_0_688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9" name="Google Shape;1669;g21d5985fda3_0_6882"/>
          <p:cNvGrpSpPr/>
          <p:nvPr/>
        </p:nvGrpSpPr>
        <p:grpSpPr>
          <a:xfrm>
            <a:off x="11424696" y="2913009"/>
            <a:ext cx="286263" cy="3078059"/>
            <a:chOff x="8008096" y="2108910"/>
            <a:chExt cx="199001" cy="2139770"/>
          </a:xfrm>
        </p:grpSpPr>
        <p:sp>
          <p:nvSpPr>
            <p:cNvPr id="1670" name="Google Shape;1670;g21d5985fda3_0_6882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21d5985fda3_0_6882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2" name="Google Shape;1672;g21d5985fda3_0_6882"/>
          <p:cNvSpPr/>
          <p:nvPr/>
        </p:nvSpPr>
        <p:spPr>
          <a:xfrm>
            <a:off x="8564282" y="4256878"/>
            <a:ext cx="115807" cy="115769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3" name="Google Shape;1673;g21d5985fda3_0_6882"/>
          <p:cNvGrpSpPr/>
          <p:nvPr/>
        </p:nvGrpSpPr>
        <p:grpSpPr>
          <a:xfrm>
            <a:off x="10961363" y="-58"/>
            <a:ext cx="286263" cy="3078059"/>
            <a:chOff x="8008096" y="2108910"/>
            <a:chExt cx="199001" cy="2139770"/>
          </a:xfrm>
        </p:grpSpPr>
        <p:sp>
          <p:nvSpPr>
            <p:cNvPr id="1674" name="Google Shape;1674;g21d5985fda3_0_6882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21d5985fda3_0_6882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1d5985fda3_0_6918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78" name="Google Shape;1678;g21d5985fda3_0_6918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79" name="Google Shape;1679;g21d5985fda3_0_6918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300"/>
              <a:buFont typeface="Livvic Light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C800"/>
              </a:buClr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80" name="Google Shape;1680;g21d5985fda3_0_6918"/>
          <p:cNvSpPr/>
          <p:nvPr/>
        </p:nvSpPr>
        <p:spPr>
          <a:xfrm>
            <a:off x="11773233" y="1498267"/>
            <a:ext cx="144863" cy="144830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g21d5985fda3_0_6918"/>
          <p:cNvSpPr/>
          <p:nvPr/>
        </p:nvSpPr>
        <p:spPr>
          <a:xfrm>
            <a:off x="12208333" y="1787267"/>
            <a:ext cx="148596" cy="147963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g21d5985fda3_0_6918"/>
          <p:cNvSpPr/>
          <p:nvPr/>
        </p:nvSpPr>
        <p:spPr>
          <a:xfrm>
            <a:off x="7746467" y="285867"/>
            <a:ext cx="144830" cy="144830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21d5985fda3_0_6918"/>
          <p:cNvSpPr/>
          <p:nvPr/>
        </p:nvSpPr>
        <p:spPr>
          <a:xfrm>
            <a:off x="9439733" y="560117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g21d5985fda3_0_6918"/>
          <p:cNvSpPr/>
          <p:nvPr/>
        </p:nvSpPr>
        <p:spPr>
          <a:xfrm>
            <a:off x="10603600" y="371350"/>
            <a:ext cx="59965" cy="59332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21d5985fda3_0_6918"/>
          <p:cNvSpPr/>
          <p:nvPr/>
        </p:nvSpPr>
        <p:spPr>
          <a:xfrm>
            <a:off x="9829933" y="-92433"/>
            <a:ext cx="207895" cy="20789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21d5985fda3_0_6918"/>
          <p:cNvSpPr/>
          <p:nvPr/>
        </p:nvSpPr>
        <p:spPr>
          <a:xfrm>
            <a:off x="11285700" y="473400"/>
            <a:ext cx="207895" cy="208528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g21d5985fda3_0_6918"/>
          <p:cNvSpPr/>
          <p:nvPr/>
        </p:nvSpPr>
        <p:spPr>
          <a:xfrm>
            <a:off x="9685700" y="809817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g21d5985fda3_0_6918"/>
          <p:cNvSpPr/>
          <p:nvPr/>
        </p:nvSpPr>
        <p:spPr>
          <a:xfrm>
            <a:off x="8398467" y="1210167"/>
            <a:ext cx="207895" cy="207861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g21d5985fda3_0_6918"/>
          <p:cNvSpPr/>
          <p:nvPr/>
        </p:nvSpPr>
        <p:spPr>
          <a:xfrm>
            <a:off x="-110667" y="6053950"/>
            <a:ext cx="219761" cy="21916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g21d5985fda3_0_6918"/>
          <p:cNvSpPr/>
          <p:nvPr/>
        </p:nvSpPr>
        <p:spPr>
          <a:xfrm>
            <a:off x="135300" y="6303650"/>
            <a:ext cx="163563" cy="163563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1d5985fda3_0_8670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698" name="Google Shape;1698;g21d5985fda3_0_8670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9" name="Google Shape;1699;g21d5985fda3_0_8670"/>
          <p:cNvSpPr txBox="1">
            <a:spLocks noGrp="1"/>
          </p:cNvSpPr>
          <p:nvPr>
            <p:ph type="ctrTitle" idx="2"/>
          </p:nvPr>
        </p:nvSpPr>
        <p:spPr>
          <a:xfrm>
            <a:off x="2533533" y="4170590"/>
            <a:ext cx="3297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00" name="Google Shape;1700;g21d5985fda3_0_8670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01" name="Google Shape;1701;g21d5985fda3_0_8670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21d5985fda3_0_8670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g21d5985fda3_0_8670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g21d5985fda3_0_8670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Google Shape;1705;g21d5985fda3_0_867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706" name="Google Shape;1706;g21d5985fda3_0_8670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21d5985fda3_0_8670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8" name="Google Shape;1708;g21d5985fda3_0_8670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g21d5985fda3_0_8670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21d5985fda3_0_8670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1d5985fda3_0_8400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713" name="Google Shape;1713;g21d5985fda3_0_8400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g21d5985fda3_0_8400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21d5985fda3_0_8400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g21d5985fda3_0_8400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g21d5985fda3_0_8400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g21d5985fda3_0_8400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g21d5985fda3_0_8400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0" name="Google Shape;1720;g21d5985fda3_0_8400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721" name="Google Shape;1721;g21d5985fda3_0_840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21d5985fda3_0_840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21d5985fda3_0_840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4" name="Google Shape;1724;g21d5985fda3_0_8400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5" name="Google Shape;1725;g21d5985fda3_0_8400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726" name="Google Shape;1726;g21d5985fda3_0_8400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21d5985fda3_0_8400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8" name="Google Shape;1728;g21d5985fda3_0_8400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729" name="Google Shape;1729;g21d5985fda3_0_8400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21d5985fda3_0_8400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1" name="Google Shape;1731;g21d5985fda3_0_8400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732" name="Google Shape;1732;g21d5985fda3_0_8400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21d5985fda3_0_8400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21d5985fda3_0_8400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21d5985fda3_0_8400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6" name="Google Shape;1736;g21d5985fda3_0_8400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g21d5985fda3_0_8400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8" name="Google Shape;1738;g21d5985fda3_0_8400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739" name="Google Shape;1739;g21d5985fda3_0_8400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21d5985fda3_0_8400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1d5985fda3_0_8430"/>
          <p:cNvSpPr/>
          <p:nvPr/>
        </p:nvSpPr>
        <p:spPr>
          <a:xfrm>
            <a:off x="9603186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g21d5985fda3_0_8430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4" name="Google Shape;1744;g21d5985fda3_0_8430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745" name="Google Shape;1745;g21d5985fda3_0_8430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21d5985fda3_0_8430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21d5985fda3_0_8430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8" name="Google Shape;1748;g21d5985fda3_0_8430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9" name="Google Shape;1749;g21d5985fda3_0_8430"/>
          <p:cNvGrpSpPr/>
          <p:nvPr/>
        </p:nvGrpSpPr>
        <p:grpSpPr>
          <a:xfrm>
            <a:off x="4858305" y="-581609"/>
            <a:ext cx="177665" cy="2603105"/>
            <a:chOff x="6780548" y="337714"/>
            <a:chExt cx="133252" cy="1952377"/>
          </a:xfrm>
        </p:grpSpPr>
        <p:sp>
          <p:nvSpPr>
            <p:cNvPr id="1750" name="Google Shape;1750;g21d5985fda3_0_8430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21d5985fda3_0_8430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2" name="Google Shape;1752;g21d5985fda3_0_8430"/>
          <p:cNvSpPr/>
          <p:nvPr/>
        </p:nvSpPr>
        <p:spPr>
          <a:xfrm>
            <a:off x="11914302" y="14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3" name="Google Shape;1753;g21d5985fda3_0_8430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754" name="Google Shape;1754;g21d5985fda3_0_84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21d5985fda3_0_84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6" name="Google Shape;1756;g21d5985fda3_0_8430"/>
          <p:cNvGrpSpPr/>
          <p:nvPr/>
        </p:nvGrpSpPr>
        <p:grpSpPr>
          <a:xfrm>
            <a:off x="694394" y="1455327"/>
            <a:ext cx="265328" cy="2852955"/>
            <a:chOff x="8008096" y="2108910"/>
            <a:chExt cx="199001" cy="2139770"/>
          </a:xfrm>
        </p:grpSpPr>
        <p:sp>
          <p:nvSpPr>
            <p:cNvPr id="1757" name="Google Shape;1757;g21d5985fda3_0_8430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21d5985fda3_0_8430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g21d5985fda3_0_8430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59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60" name="Google Shape;1760;g21d5985fda3_0_8430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61" name="Google Shape;1761;g21d5985fda3_0_8430"/>
          <p:cNvSpPr txBox="1">
            <a:spLocks noGrp="1"/>
          </p:cNvSpPr>
          <p:nvPr>
            <p:ph type="title" idx="2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1d5985fda3_0_8451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764" name="Google Shape;1764;g21d5985fda3_0_8451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765" name="Google Shape;1765;g21d5985fda3_0_8451"/>
          <p:cNvSpPr/>
          <p:nvPr/>
        </p:nvSpPr>
        <p:spPr>
          <a:xfrm>
            <a:off x="960000" y="6253500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21d5985fda3_0_8451"/>
          <p:cNvSpPr/>
          <p:nvPr/>
        </p:nvSpPr>
        <p:spPr>
          <a:xfrm>
            <a:off x="2744633" y="55362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g21d5985fda3_0_8451"/>
          <p:cNvSpPr/>
          <p:nvPr/>
        </p:nvSpPr>
        <p:spPr>
          <a:xfrm>
            <a:off x="1909433" y="57285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g21d5985fda3_0_8451"/>
          <p:cNvSpPr/>
          <p:nvPr/>
        </p:nvSpPr>
        <p:spPr>
          <a:xfrm>
            <a:off x="2926300" y="59663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g21d5985fda3_0_8451"/>
          <p:cNvSpPr/>
          <p:nvPr/>
        </p:nvSpPr>
        <p:spPr>
          <a:xfrm>
            <a:off x="2113967" y="6260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0" name="Google Shape;1770;g21d5985fda3_0_8451"/>
          <p:cNvGrpSpPr/>
          <p:nvPr/>
        </p:nvGrpSpPr>
        <p:grpSpPr>
          <a:xfrm>
            <a:off x="10864583" y="4006124"/>
            <a:ext cx="130742" cy="1530088"/>
            <a:chOff x="3347921" y="16006"/>
            <a:chExt cx="98059" cy="1147595"/>
          </a:xfrm>
        </p:grpSpPr>
        <p:sp>
          <p:nvSpPr>
            <p:cNvPr id="1771" name="Google Shape;1771;g21d5985fda3_0_845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21d5985fda3_0_845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g21d5985fda3_0_8451"/>
          <p:cNvGrpSpPr/>
          <p:nvPr/>
        </p:nvGrpSpPr>
        <p:grpSpPr>
          <a:xfrm>
            <a:off x="375054" y="5025580"/>
            <a:ext cx="161559" cy="1013968"/>
            <a:chOff x="5245196" y="3136513"/>
            <a:chExt cx="121172" cy="760495"/>
          </a:xfrm>
        </p:grpSpPr>
        <p:sp>
          <p:nvSpPr>
            <p:cNvPr id="1774" name="Google Shape;1774;g21d5985fda3_0_845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21d5985fda3_0_845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g21d5985fda3_0_8451"/>
          <p:cNvGrpSpPr/>
          <p:nvPr/>
        </p:nvGrpSpPr>
        <p:grpSpPr>
          <a:xfrm>
            <a:off x="11379584" y="5426170"/>
            <a:ext cx="76796" cy="1109038"/>
            <a:chOff x="2038689" y="173907"/>
            <a:chExt cx="57599" cy="831799"/>
          </a:xfrm>
        </p:grpSpPr>
        <p:sp>
          <p:nvSpPr>
            <p:cNvPr id="1777" name="Google Shape;1777;g21d5985fda3_0_845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21d5985fda3_0_845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9" name="Google Shape;1779;g21d5985fda3_0_8451"/>
          <p:cNvSpPr/>
          <p:nvPr/>
        </p:nvSpPr>
        <p:spPr>
          <a:xfrm>
            <a:off x="10248133" y="6091833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g21d5985fda3_0_8451"/>
          <p:cNvSpPr/>
          <p:nvPr/>
        </p:nvSpPr>
        <p:spPr>
          <a:xfrm>
            <a:off x="11824167" y="502568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1d5985fda3_0_8470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83" name="Google Shape;1783;g21d5985fda3_0_8470"/>
          <p:cNvSpPr txBox="1">
            <a:spLocks noGrp="1"/>
          </p:cNvSpPr>
          <p:nvPr>
            <p:ph type="subTitle" idx="1"/>
          </p:nvPr>
        </p:nvSpPr>
        <p:spPr>
          <a:xfrm>
            <a:off x="1231516" y="2245458"/>
            <a:ext cx="3494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84" name="Google Shape;1784;g21d5985fda3_0_8470"/>
          <p:cNvSpPr txBox="1">
            <a:spLocks noGrp="1"/>
          </p:cNvSpPr>
          <p:nvPr>
            <p:ph type="ctrTitle" idx="2"/>
          </p:nvPr>
        </p:nvSpPr>
        <p:spPr>
          <a:xfrm>
            <a:off x="9400505" y="1594701"/>
            <a:ext cx="151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785" name="Google Shape;1785;g21d5985fda3_0_8470"/>
          <p:cNvSpPr txBox="1">
            <a:spLocks noGrp="1"/>
          </p:cNvSpPr>
          <p:nvPr>
            <p:ph type="subTitle" idx="3"/>
          </p:nvPr>
        </p:nvSpPr>
        <p:spPr>
          <a:xfrm>
            <a:off x="7266888" y="2245458"/>
            <a:ext cx="3650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86" name="Google Shape;1786;g21d5985fda3_0_8470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787" name="Google Shape;1787;g21d5985fda3_0_8470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g21d5985fda3_0_8470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g21d5985fda3_0_8470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g21d5985fda3_0_8470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1" name="Google Shape;1791;g21d5985fda3_0_8470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792" name="Google Shape;1792;g21d5985fda3_0_8470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21d5985fda3_0_8470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4" name="Google Shape;1794;g21d5985fda3_0_8470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g21d5985fda3_0_8470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d5985fda3_0_769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1d5985fda3_0_8485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798" name="Google Shape;1798;g21d5985fda3_0_8485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g21d5985fda3_0_8485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g21d5985fda3_0_8485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g21d5985fda3_0_8485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g21d5985fda3_0_8485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21d5985fda3_0_8485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g21d5985fda3_0_8485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g21d5985fda3_0_8485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g21d5985fda3_0_8485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g21d5985fda3_0_8485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1d5985fda3_0_8497"/>
          <p:cNvSpPr txBox="1">
            <a:spLocks noGrp="1"/>
          </p:cNvSpPr>
          <p:nvPr>
            <p:ph type="body" idx="1"/>
          </p:nvPr>
        </p:nvSpPr>
        <p:spPr>
          <a:xfrm>
            <a:off x="824407" y="2932033"/>
            <a:ext cx="25413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0" name="Google Shape;1810;g21d5985fda3_0_849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811" name="Google Shape;1811;g21d5985fda3_0_8497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g21d5985fda3_0_8497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g21d5985fda3_0_8497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g21d5985fda3_0_8497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g21d5985fda3_0_8497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816" name="Google Shape;1816;g21d5985fda3_0_849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21d5985fda3_0_849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g21d5985fda3_0_8497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g21d5985fda3_0_8497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1d5985fda3_0_8509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59900" cy="28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822" name="Google Shape;1822;g21d5985fda3_0_8509"/>
          <p:cNvSpPr/>
          <p:nvPr/>
        </p:nvSpPr>
        <p:spPr>
          <a:xfrm>
            <a:off x="1413942" y="1544851"/>
            <a:ext cx="161598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21d5985fda3_0_8509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21d5985fda3_0_8509"/>
          <p:cNvSpPr/>
          <p:nvPr/>
        </p:nvSpPr>
        <p:spPr>
          <a:xfrm>
            <a:off x="7010578" y="3269874"/>
            <a:ext cx="76798" cy="76798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1d5985fda3_0_8509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21d5985fda3_0_8509"/>
          <p:cNvSpPr/>
          <p:nvPr/>
        </p:nvSpPr>
        <p:spPr>
          <a:xfrm>
            <a:off x="3077176" y="4003182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21d5985fda3_0_8509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8" name="Google Shape;1828;g21d5985fda3_0_8509"/>
          <p:cNvGrpSpPr/>
          <p:nvPr/>
        </p:nvGrpSpPr>
        <p:grpSpPr>
          <a:xfrm>
            <a:off x="11018147" y="-579187"/>
            <a:ext cx="251841" cy="1575336"/>
            <a:chOff x="2877432" y="975334"/>
            <a:chExt cx="188886" cy="1181532"/>
          </a:xfrm>
        </p:grpSpPr>
        <p:sp>
          <p:nvSpPr>
            <p:cNvPr id="1829" name="Google Shape;1829;g21d5985fda3_0_8509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21d5985fda3_0_8509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21d5985fda3_0_8509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2" name="Google Shape;1832;g21d5985fda3_0_8509"/>
          <p:cNvSpPr/>
          <p:nvPr/>
        </p:nvSpPr>
        <p:spPr>
          <a:xfrm>
            <a:off x="11314661" y="2152842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21d5985fda3_0_8509"/>
          <p:cNvSpPr/>
          <p:nvPr/>
        </p:nvSpPr>
        <p:spPr>
          <a:xfrm>
            <a:off x="8390673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21d5985fda3_0_8509"/>
          <p:cNvSpPr/>
          <p:nvPr/>
        </p:nvSpPr>
        <p:spPr>
          <a:xfrm>
            <a:off x="2371338" y="2875703"/>
            <a:ext cx="159990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5" name="Google Shape;1835;g21d5985fda3_0_8509"/>
          <p:cNvGrpSpPr/>
          <p:nvPr/>
        </p:nvGrpSpPr>
        <p:grpSpPr>
          <a:xfrm>
            <a:off x="4120883" y="-711543"/>
            <a:ext cx="130742" cy="1530088"/>
            <a:chOff x="3347921" y="16006"/>
            <a:chExt cx="98059" cy="1147595"/>
          </a:xfrm>
        </p:grpSpPr>
        <p:sp>
          <p:nvSpPr>
            <p:cNvPr id="1836" name="Google Shape;1836;g21d5985fda3_0_8509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21d5985fda3_0_8509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g21d5985fda3_0_8509"/>
          <p:cNvGrpSpPr/>
          <p:nvPr/>
        </p:nvGrpSpPr>
        <p:grpSpPr>
          <a:xfrm>
            <a:off x="6523520" y="-453587"/>
            <a:ext cx="161559" cy="1013968"/>
            <a:chOff x="5245196" y="3136513"/>
            <a:chExt cx="121172" cy="760495"/>
          </a:xfrm>
        </p:grpSpPr>
        <p:sp>
          <p:nvSpPr>
            <p:cNvPr id="1839" name="Google Shape;1839;g21d5985fda3_0_8509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21d5985fda3_0_8509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g21d5985fda3_0_8509"/>
          <p:cNvGrpSpPr/>
          <p:nvPr/>
        </p:nvGrpSpPr>
        <p:grpSpPr>
          <a:xfrm>
            <a:off x="9290222" y="113908"/>
            <a:ext cx="177665" cy="2603105"/>
            <a:chOff x="6780548" y="337714"/>
            <a:chExt cx="133252" cy="1952377"/>
          </a:xfrm>
        </p:grpSpPr>
        <p:sp>
          <p:nvSpPr>
            <p:cNvPr id="1842" name="Google Shape;1842;g21d5985fda3_0_850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21d5985fda3_0_850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g21d5985fda3_0_8509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845" name="Google Shape;1845;g21d5985fda3_0_850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21d5985fda3_0_850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21d5985fda3_0_850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21d5985fda3_0_850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9" name="Google Shape;1849;g21d5985fda3_0_8509"/>
          <p:cNvGrpSpPr/>
          <p:nvPr/>
        </p:nvGrpSpPr>
        <p:grpSpPr>
          <a:xfrm>
            <a:off x="1309836" y="2260085"/>
            <a:ext cx="265642" cy="3771818"/>
            <a:chOff x="1608717" y="1280046"/>
            <a:chExt cx="199237" cy="2828935"/>
          </a:xfrm>
        </p:grpSpPr>
        <p:sp>
          <p:nvSpPr>
            <p:cNvPr id="1850" name="Google Shape;1850;g21d5985fda3_0_850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21d5985fda3_0_850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21d5985fda3_0_850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3" name="Google Shape;1853;g21d5985fda3_0_8509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g21d5985fda3_0_8509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855" name="Google Shape;1855;g21d5985fda3_0_850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21d5985fda3_0_850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7" name="Google Shape;1857;g21d5985fda3_0_8509"/>
          <p:cNvGrpSpPr/>
          <p:nvPr/>
        </p:nvGrpSpPr>
        <p:grpSpPr>
          <a:xfrm>
            <a:off x="10677194" y="2811810"/>
            <a:ext cx="265328" cy="2852955"/>
            <a:chOff x="8008096" y="2108910"/>
            <a:chExt cx="199001" cy="2139770"/>
          </a:xfrm>
        </p:grpSpPr>
        <p:sp>
          <p:nvSpPr>
            <p:cNvPr id="1858" name="Google Shape;1858;g21d5985fda3_0_850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21d5985fda3_0_850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0" name="Google Shape;1860;g21d5985fda3_0_8509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1" name="Google Shape;1861;g21d5985fda3_0_8509"/>
          <p:cNvGrpSpPr/>
          <p:nvPr/>
        </p:nvGrpSpPr>
        <p:grpSpPr>
          <a:xfrm>
            <a:off x="5459927" y="-1146323"/>
            <a:ext cx="265328" cy="2852955"/>
            <a:chOff x="8008096" y="2108910"/>
            <a:chExt cx="199001" cy="2139770"/>
          </a:xfrm>
        </p:grpSpPr>
        <p:sp>
          <p:nvSpPr>
            <p:cNvPr id="1862" name="Google Shape;1862;g21d5985fda3_0_850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21d5985fda3_0_850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g21d5985fda3_0_8509"/>
          <p:cNvGrpSpPr/>
          <p:nvPr/>
        </p:nvGrpSpPr>
        <p:grpSpPr>
          <a:xfrm>
            <a:off x="8444155" y="4939908"/>
            <a:ext cx="177665" cy="2603105"/>
            <a:chOff x="6780548" y="337714"/>
            <a:chExt cx="133252" cy="1952377"/>
          </a:xfrm>
        </p:grpSpPr>
        <p:sp>
          <p:nvSpPr>
            <p:cNvPr id="1865" name="Google Shape;1865;g21d5985fda3_0_850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21d5985fda3_0_850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g21d5985fda3_0_8509"/>
          <p:cNvGrpSpPr/>
          <p:nvPr/>
        </p:nvGrpSpPr>
        <p:grpSpPr>
          <a:xfrm>
            <a:off x="3602520" y="4816913"/>
            <a:ext cx="161559" cy="1013968"/>
            <a:chOff x="5245196" y="3136513"/>
            <a:chExt cx="121172" cy="760495"/>
          </a:xfrm>
        </p:grpSpPr>
        <p:sp>
          <p:nvSpPr>
            <p:cNvPr id="1868" name="Google Shape;1868;g21d5985fda3_0_8509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21d5985fda3_0_8509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0" name="Google Shape;1870;g21d5985fda3_0_8509"/>
          <p:cNvSpPr/>
          <p:nvPr/>
        </p:nvSpPr>
        <p:spPr>
          <a:xfrm>
            <a:off x="7386030" y="602229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g21d5985fda3_0_8509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1d5985fda3_0_856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74" name="Google Shape;1874;g21d5985fda3_0_856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75" name="Google Shape;1875;g21d5985fda3_0_85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1d5985fda3_0_8565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1d5985fda3_0_8567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3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3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880" name="Google Shape;1880;g21d5985fda3_0_8567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9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g21d5985fda3_0_8567"/>
          <p:cNvSpPr/>
          <p:nvPr/>
        </p:nvSpPr>
        <p:spPr>
          <a:xfrm>
            <a:off x="2161558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g21d5985fda3_0_8567"/>
          <p:cNvSpPr/>
          <p:nvPr/>
        </p:nvSpPr>
        <p:spPr>
          <a:xfrm>
            <a:off x="1651653" y="2809178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21d5985fda3_0_8567"/>
          <p:cNvSpPr/>
          <p:nvPr/>
        </p:nvSpPr>
        <p:spPr>
          <a:xfrm>
            <a:off x="11613364" y="6428659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952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g21d5985fda3_0_8567"/>
          <p:cNvSpPr/>
          <p:nvPr/>
        </p:nvSpPr>
        <p:spPr>
          <a:xfrm>
            <a:off x="367559" y="2076079"/>
            <a:ext cx="77113" cy="76798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952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21d5985fda3_0_8567"/>
          <p:cNvSpPr/>
          <p:nvPr/>
        </p:nvSpPr>
        <p:spPr>
          <a:xfrm>
            <a:off x="11018230" y="3938241"/>
            <a:ext cx="138782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6" name="Google Shape;1886;g21d5985fda3_0_8567"/>
          <p:cNvGrpSpPr/>
          <p:nvPr/>
        </p:nvGrpSpPr>
        <p:grpSpPr>
          <a:xfrm>
            <a:off x="10955914" y="4768997"/>
            <a:ext cx="251841" cy="1575336"/>
            <a:chOff x="2877432" y="975334"/>
            <a:chExt cx="188886" cy="1181532"/>
          </a:xfrm>
        </p:grpSpPr>
        <p:sp>
          <p:nvSpPr>
            <p:cNvPr id="1887" name="Google Shape;1887;g21d5985fda3_0_856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21d5985fda3_0_856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21d5985fda3_0_856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g21d5985fda3_0_8567"/>
          <p:cNvSpPr/>
          <p:nvPr/>
        </p:nvSpPr>
        <p:spPr>
          <a:xfrm>
            <a:off x="11625061" y="1553175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g21d5985fda3_0_8567"/>
          <p:cNvGrpSpPr/>
          <p:nvPr/>
        </p:nvGrpSpPr>
        <p:grpSpPr>
          <a:xfrm>
            <a:off x="10025683" y="4324424"/>
            <a:ext cx="130742" cy="1530088"/>
            <a:chOff x="3347921" y="16006"/>
            <a:chExt cx="98059" cy="1147595"/>
          </a:xfrm>
        </p:grpSpPr>
        <p:sp>
          <p:nvSpPr>
            <p:cNvPr id="1892" name="Google Shape;1892;g21d5985fda3_0_8567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952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21d5985fda3_0_8567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4" name="Google Shape;1894;g21d5985fda3_0_8567"/>
          <p:cNvGrpSpPr/>
          <p:nvPr/>
        </p:nvGrpSpPr>
        <p:grpSpPr>
          <a:xfrm>
            <a:off x="1074254" y="3938113"/>
            <a:ext cx="161559" cy="1013968"/>
            <a:chOff x="5245196" y="3136513"/>
            <a:chExt cx="121172" cy="760495"/>
          </a:xfrm>
        </p:grpSpPr>
        <p:sp>
          <p:nvSpPr>
            <p:cNvPr id="1895" name="Google Shape;1895;g21d5985fda3_0_856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21d5985fda3_0_856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7" name="Google Shape;1897;g21d5985fda3_0_8567"/>
          <p:cNvGrpSpPr/>
          <p:nvPr/>
        </p:nvGrpSpPr>
        <p:grpSpPr>
          <a:xfrm>
            <a:off x="334148" y="3202988"/>
            <a:ext cx="251527" cy="3291057"/>
            <a:chOff x="250617" y="2402301"/>
            <a:chExt cx="188650" cy="2468355"/>
          </a:xfrm>
        </p:grpSpPr>
        <p:sp>
          <p:nvSpPr>
            <p:cNvPr id="1898" name="Google Shape;1898;g21d5985fda3_0_8567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21d5985fda3_0_8567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21d5985fda3_0_8567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9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21d5985fda3_0_8567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2" name="Google Shape;1902;g21d5985fda3_0_8567"/>
          <p:cNvSpPr/>
          <p:nvPr/>
        </p:nvSpPr>
        <p:spPr>
          <a:xfrm>
            <a:off x="11076285" y="-511969"/>
            <a:ext cx="11286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g21d5985fda3_0_8567"/>
          <p:cNvSpPr/>
          <p:nvPr/>
        </p:nvSpPr>
        <p:spPr>
          <a:xfrm>
            <a:off x="862484" y="28595"/>
            <a:ext cx="11286" cy="2252093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g21d5985fda3_0_8567"/>
          <p:cNvGrpSpPr/>
          <p:nvPr/>
        </p:nvGrpSpPr>
        <p:grpSpPr>
          <a:xfrm>
            <a:off x="2718184" y="231870"/>
            <a:ext cx="76796" cy="1109038"/>
            <a:chOff x="2038689" y="173907"/>
            <a:chExt cx="57599" cy="831799"/>
          </a:xfrm>
        </p:grpSpPr>
        <p:sp>
          <p:nvSpPr>
            <p:cNvPr id="1905" name="Google Shape;1905;g21d5985fda3_0_8567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952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g21d5985fda3_0_8567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7" name="Google Shape;1907;g21d5985fda3_0_8567"/>
          <p:cNvSpPr/>
          <p:nvPr/>
        </p:nvSpPr>
        <p:spPr>
          <a:xfrm>
            <a:off x="10109786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8" name="Google Shape;1908;g21d5985fda3_0_8567"/>
          <p:cNvGrpSpPr/>
          <p:nvPr/>
        </p:nvGrpSpPr>
        <p:grpSpPr>
          <a:xfrm>
            <a:off x="6560131" y="-662020"/>
            <a:ext cx="251841" cy="1575336"/>
            <a:chOff x="2877432" y="975334"/>
            <a:chExt cx="188886" cy="1181532"/>
          </a:xfrm>
        </p:grpSpPr>
        <p:sp>
          <p:nvSpPr>
            <p:cNvPr id="1909" name="Google Shape;1909;g21d5985fda3_0_856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g21d5985fda3_0_856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g21d5985fda3_0_856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2" name="Google Shape;1912;g21d5985fda3_0_8567"/>
          <p:cNvSpPr/>
          <p:nvPr/>
        </p:nvSpPr>
        <p:spPr>
          <a:xfrm>
            <a:off x="9446406" y="732762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3" name="Google Shape;1913;g21d5985fda3_0_8567"/>
          <p:cNvGrpSpPr/>
          <p:nvPr/>
        </p:nvGrpSpPr>
        <p:grpSpPr>
          <a:xfrm>
            <a:off x="4040454" y="-298570"/>
            <a:ext cx="161559" cy="1013968"/>
            <a:chOff x="5245196" y="3136513"/>
            <a:chExt cx="121172" cy="760495"/>
          </a:xfrm>
        </p:grpSpPr>
        <p:sp>
          <p:nvSpPr>
            <p:cNvPr id="1914" name="Google Shape;1914;g21d5985fda3_0_856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g21d5985fda3_0_856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6" name="Google Shape;1916;g21d5985fda3_0_8567"/>
          <p:cNvGrpSpPr/>
          <p:nvPr/>
        </p:nvGrpSpPr>
        <p:grpSpPr>
          <a:xfrm>
            <a:off x="3075003" y="3425585"/>
            <a:ext cx="265642" cy="3771818"/>
            <a:chOff x="1608717" y="1280046"/>
            <a:chExt cx="199237" cy="2828935"/>
          </a:xfrm>
        </p:grpSpPr>
        <p:sp>
          <p:nvSpPr>
            <p:cNvPr id="1917" name="Google Shape;1917;g21d5985fda3_0_8567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g21d5985fda3_0_8567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g21d5985fda3_0_8567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1d5985fda3_0_8609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7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07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22" name="Google Shape;1922;g21d5985fda3_0_8609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923" name="Google Shape;1923;g21d5985fda3_0_8609"/>
          <p:cNvGrpSpPr/>
          <p:nvPr/>
        </p:nvGrpSpPr>
        <p:grpSpPr>
          <a:xfrm>
            <a:off x="963414" y="4550083"/>
            <a:ext cx="10265587" cy="2511307"/>
            <a:chOff x="4558950" y="838825"/>
            <a:chExt cx="2813800" cy="688350"/>
          </a:xfrm>
        </p:grpSpPr>
        <p:sp>
          <p:nvSpPr>
            <p:cNvPr id="1924" name="Google Shape;1924;g21d5985fda3_0_8609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g21d5985fda3_0_8609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g21d5985fda3_0_8609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g21d5985fda3_0_8609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g21d5985fda3_0_8609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g21d5985fda3_0_8609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g21d5985fda3_0_8609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g21d5985fda3_0_8609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g21d5985fda3_0_8609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g21d5985fda3_0_8609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g21d5985fda3_0_8609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1d5985fda3_0_8609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g21d5985fda3_0_8609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g21d5985fda3_0_8609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g21d5985fda3_0_8609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g21d5985fda3_0_8609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g21d5985fda3_0_8609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21d5985fda3_0_8609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21d5985fda3_0_8609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21d5985fda3_0_8609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21d5985fda3_0_8609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21d5985fda3_0_8609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1d5985fda3_0_8609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1d5985fda3_0_8609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21d5985fda3_0_8609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21d5985fda3_0_8609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1d5985fda3_0_8609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1d5985fda3_0_8609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1d5985fda3_0_8609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1d5985fda3_0_8609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1d5985fda3_0_8609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1d5985fda3_0_8609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1d5985fda3_0_8609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1d5985fda3_0_8609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21d5985fda3_0_8609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1d5985fda3_0_8648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61" name="Google Shape;1961;g21d5985fda3_0_8648"/>
          <p:cNvSpPr/>
          <p:nvPr/>
        </p:nvSpPr>
        <p:spPr>
          <a:xfrm>
            <a:off x="10196500" y="1266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g21d5985fda3_0_8648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21d5985fda3_0_8648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21d5985fda3_0_8648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g21d5985fda3_0_8648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21d5985fda3_0_8648"/>
          <p:cNvSpPr/>
          <p:nvPr/>
        </p:nvSpPr>
        <p:spPr>
          <a:xfrm>
            <a:off x="8132455" y="-200800"/>
            <a:ext cx="128060" cy="12728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g21d5985fda3_0_8648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21d5985fda3_0_8648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g21d5985fda3_0_8648"/>
          <p:cNvSpPr/>
          <p:nvPr/>
        </p:nvSpPr>
        <p:spPr>
          <a:xfrm>
            <a:off x="381000" y="60568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g21d5985fda3_0_8648"/>
          <p:cNvSpPr/>
          <p:nvPr/>
        </p:nvSpPr>
        <p:spPr>
          <a:xfrm>
            <a:off x="585533" y="6404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21d5985fda3_0_8648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972" name="Google Shape;1972;g21d5985fda3_0_8648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3" name="Google Shape;1973;g21d5985fda3_0_8648"/>
          <p:cNvSpPr txBox="1">
            <a:spLocks noGrp="1"/>
          </p:cNvSpPr>
          <p:nvPr>
            <p:ph type="title" idx="3"/>
          </p:nvPr>
        </p:nvSpPr>
        <p:spPr>
          <a:xfrm>
            <a:off x="1294419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74" name="Google Shape;1974;g21d5985fda3_0_8648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975" name="Google Shape;1975;g21d5985fda3_0_8648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6" name="Google Shape;1976;g21d5985fda3_0_8648"/>
          <p:cNvSpPr txBox="1">
            <a:spLocks noGrp="1"/>
          </p:cNvSpPr>
          <p:nvPr>
            <p:ph type="title" idx="6"/>
          </p:nvPr>
        </p:nvSpPr>
        <p:spPr>
          <a:xfrm>
            <a:off x="4920455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77" name="Google Shape;1977;g21d5985fda3_0_8648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978" name="Google Shape;1978;g21d5985fda3_0_8648"/>
          <p:cNvSpPr txBox="1">
            <a:spLocks noGrp="1"/>
          </p:cNvSpPr>
          <p:nvPr>
            <p:ph type="ctrTitle" idx="8"/>
          </p:nvPr>
        </p:nvSpPr>
        <p:spPr>
          <a:xfrm>
            <a:off x="8571248" y="4503650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1979" name="Google Shape;1979;g21d5985fda3_0_8648"/>
          <p:cNvSpPr txBox="1">
            <a:spLocks noGrp="1"/>
          </p:cNvSpPr>
          <p:nvPr>
            <p:ph type="title" idx="9"/>
          </p:nvPr>
        </p:nvSpPr>
        <p:spPr>
          <a:xfrm>
            <a:off x="8571248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80" name="Google Shape;1980;g21d5985fda3_0_8648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1d5985fda3_0_8685"/>
          <p:cNvSpPr/>
          <p:nvPr/>
        </p:nvSpPr>
        <p:spPr>
          <a:xfrm>
            <a:off x="9508517" y="4871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g21d5985fda3_0_8685"/>
          <p:cNvSpPr/>
          <p:nvPr/>
        </p:nvSpPr>
        <p:spPr>
          <a:xfrm>
            <a:off x="11204250" y="2911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21d5985fda3_0_8685"/>
          <p:cNvSpPr/>
          <p:nvPr/>
        </p:nvSpPr>
        <p:spPr>
          <a:xfrm>
            <a:off x="10369050" y="483433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21d5985fda3_0_8685"/>
          <p:cNvSpPr/>
          <p:nvPr/>
        </p:nvSpPr>
        <p:spPr>
          <a:xfrm>
            <a:off x="11385917" y="7212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6" name="Google Shape;1986;g21d5985fda3_0_8685"/>
          <p:cNvGrpSpPr/>
          <p:nvPr/>
        </p:nvGrpSpPr>
        <p:grpSpPr>
          <a:xfrm>
            <a:off x="8834670" y="-219520"/>
            <a:ext cx="161559" cy="1013968"/>
            <a:chOff x="5245196" y="3136513"/>
            <a:chExt cx="121172" cy="760495"/>
          </a:xfrm>
        </p:grpSpPr>
        <p:sp>
          <p:nvSpPr>
            <p:cNvPr id="1987" name="Google Shape;1987;g21d5985fda3_0_868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21d5985fda3_0_868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9" name="Google Shape;1989;g21d5985fda3_0_8685"/>
          <p:cNvSpPr/>
          <p:nvPr/>
        </p:nvSpPr>
        <p:spPr>
          <a:xfrm>
            <a:off x="424283" y="5891867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g21d5985fda3_0_8685"/>
          <p:cNvSpPr/>
          <p:nvPr/>
        </p:nvSpPr>
        <p:spPr>
          <a:xfrm>
            <a:off x="605950" y="6321967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g21d5985fda3_0_8685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92" name="Google Shape;1992;g21d5985fda3_0_8685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3" name="Google Shape;1993;g21d5985fda3_0_8685"/>
          <p:cNvSpPr txBox="1">
            <a:spLocks noGrp="1"/>
          </p:cNvSpPr>
          <p:nvPr>
            <p:ph type="ctrTitle" idx="2"/>
          </p:nvPr>
        </p:nvSpPr>
        <p:spPr>
          <a:xfrm>
            <a:off x="4670898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94" name="Google Shape;1994;g21d5985fda3_0_8685"/>
          <p:cNvSpPr txBox="1">
            <a:spLocks noGrp="1"/>
          </p:cNvSpPr>
          <p:nvPr>
            <p:ph type="subTitle" idx="3"/>
          </p:nvPr>
        </p:nvSpPr>
        <p:spPr>
          <a:xfrm>
            <a:off x="4670898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5" name="Google Shape;1995;g21d5985fda3_0_8685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7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996" name="Google Shape;1996;g21d5985fda3_0_8685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3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7" name="Google Shape;1997;g21d5985fda3_0_8685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21d5985fda3_0_8702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00" name="Google Shape;2000;g21d5985fda3_0_8702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1" name="Google Shape;2001;g21d5985fda3_0_8702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02" name="Google Shape;2002;g21d5985fda3_0_8702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3" name="Google Shape;2003;g21d5985fda3_0_8702"/>
          <p:cNvSpPr txBox="1">
            <a:spLocks noGrp="1"/>
          </p:cNvSpPr>
          <p:nvPr>
            <p:ph type="ctrTitle" idx="4"/>
          </p:nvPr>
        </p:nvSpPr>
        <p:spPr>
          <a:xfrm>
            <a:off x="8190166" y="3069600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04" name="Google Shape;2004;g21d5985fda3_0_8702"/>
          <p:cNvSpPr txBox="1">
            <a:spLocks noGrp="1"/>
          </p:cNvSpPr>
          <p:nvPr>
            <p:ph type="subTitle" idx="5"/>
          </p:nvPr>
        </p:nvSpPr>
        <p:spPr>
          <a:xfrm>
            <a:off x="7930566" y="2191668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5" name="Google Shape;2005;g21d5985fda3_0_8702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None/>
              <a:defRPr sz="24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006" name="Google Shape;2006;g21d5985fda3_0_8702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07" name="Google Shape;2007;g21d5985fda3_0_8702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8" name="Google Shape;2008;g21d5985fda3_0_8702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09" name="Google Shape;2009;g21d5985fda3_0_8702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10" name="Google Shape;2010;g21d5985fda3_0_8702"/>
          <p:cNvSpPr txBox="1">
            <a:spLocks noGrp="1"/>
          </p:cNvSpPr>
          <p:nvPr>
            <p:ph type="ctrTitle" idx="14"/>
          </p:nvPr>
        </p:nvSpPr>
        <p:spPr>
          <a:xfrm>
            <a:off x="8190166" y="5513067"/>
            <a:ext cx="2508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1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11" name="Google Shape;2011;g21d5985fda3_0_8702"/>
          <p:cNvSpPr txBox="1">
            <a:spLocks noGrp="1"/>
          </p:cNvSpPr>
          <p:nvPr>
            <p:ph type="subTitle" idx="15"/>
          </p:nvPr>
        </p:nvSpPr>
        <p:spPr>
          <a:xfrm>
            <a:off x="7930566" y="4639001"/>
            <a:ext cx="30276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12" name="Google Shape;2012;g21d5985fda3_0_8702"/>
          <p:cNvSpPr/>
          <p:nvPr/>
        </p:nvSpPr>
        <p:spPr>
          <a:xfrm>
            <a:off x="10097400" y="369833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21d5985fda3_0_8702"/>
          <p:cNvSpPr/>
          <p:nvPr/>
        </p:nvSpPr>
        <p:spPr>
          <a:xfrm>
            <a:off x="11981133" y="548900"/>
            <a:ext cx="144863" cy="144863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g21d5985fda3_0_8702"/>
          <p:cNvSpPr/>
          <p:nvPr/>
        </p:nvSpPr>
        <p:spPr>
          <a:xfrm>
            <a:off x="11145933" y="741167"/>
            <a:ext cx="69965" cy="69932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g21d5985fda3_0_8702"/>
          <p:cNvSpPr/>
          <p:nvPr/>
        </p:nvSpPr>
        <p:spPr>
          <a:xfrm>
            <a:off x="12162800" y="979000"/>
            <a:ext cx="219128" cy="219128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g21d5985fda3_0_8702"/>
          <p:cNvSpPr/>
          <p:nvPr/>
        </p:nvSpPr>
        <p:spPr>
          <a:xfrm>
            <a:off x="11731467" y="1451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g21d5985fda3_0_8702"/>
          <p:cNvSpPr/>
          <p:nvPr/>
        </p:nvSpPr>
        <p:spPr>
          <a:xfrm>
            <a:off x="8936697" y="592715"/>
            <a:ext cx="127323" cy="12728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g21d5985fda3_0_8702"/>
          <p:cNvSpPr/>
          <p:nvPr/>
        </p:nvSpPr>
        <p:spPr>
          <a:xfrm>
            <a:off x="7873300" y="190963"/>
            <a:ext cx="109678" cy="109678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g21d5985fda3_0_8702"/>
          <p:cNvSpPr/>
          <p:nvPr/>
        </p:nvSpPr>
        <p:spPr>
          <a:xfrm>
            <a:off x="404800" y="5868967"/>
            <a:ext cx="222861" cy="222861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g21d5985fda3_0_8702"/>
          <p:cNvSpPr/>
          <p:nvPr/>
        </p:nvSpPr>
        <p:spPr>
          <a:xfrm>
            <a:off x="752100" y="6338533"/>
            <a:ext cx="207895" cy="20849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1d5985fda3_0_75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1" name="Google Shape;11;g21d5985fda3_0_75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d5985fda3_0_9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432" name="Google Shape;432;g21d5985fda3_0_99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d5985fda3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853" name="Google Shape;853;g21d5985fda3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1d5985fda3_0_65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274" name="Google Shape;1274;g21d5985fda3_0_65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1d5985fda3_0_83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1695" name="Google Shape;1695;g21d5985fda3_0_839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21d5985fda3_0_101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2116" name="Google Shape;2116;g21d5985fda3_0_101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1d5985fda3_0_92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  <a:defRPr sz="37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2537" name="Google Shape;2537;g21d5985fda3_0_92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Char char="●"/>
              <a:defRPr sz="2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●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ven Pro"/>
              <a:buChar char="○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Maven Pro"/>
              <a:buChar char="■"/>
              <a:defRPr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047235220301045" TargetMode="External"/><Relationship Id="rId13" Type="http://schemas.openxmlformats.org/officeDocument/2006/relationships/hyperlink" Target="https://www.mdpi.com/2071-1050/12/5/18377" TargetMode="External"/><Relationship Id="rId3" Type="http://schemas.openxmlformats.org/officeDocument/2006/relationships/hyperlink" Target="https://www.researchgate.net/publication/352878726_Crime_Prediction_and_Analysis_using_Machine_Learning" TargetMode="External"/><Relationship Id="rId7" Type="http://schemas.openxmlformats.org/officeDocument/2006/relationships/hyperlink" Target="https://iopscience.iop.org/article/10.1088/1742-6596/1892/1/012076/meta" TargetMode="External"/><Relationship Id="rId12" Type="http://schemas.openxmlformats.org/officeDocument/2006/relationships/hyperlink" Target="https://www.mdpi.com/2071-1050/12/5/183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chapter/10.1007/978-3-030-46512-4_7" TargetMode="External"/><Relationship Id="rId11" Type="http://schemas.openxmlformats.org/officeDocument/2006/relationships/hyperlink" Target="https://ieeexplore.ieee.org/document/8682768" TargetMode="External"/><Relationship Id="rId5" Type="http://schemas.openxmlformats.org/officeDocument/2006/relationships/hyperlink" Target="https://link.springer.com/chapter/10.1007/978-981-15-8308-7_5" TargetMode="External"/><Relationship Id="rId10" Type="http://schemas.openxmlformats.org/officeDocument/2006/relationships/hyperlink" Target="https://www.mdpi.com/2220-9964/8/7/322" TargetMode="External"/><Relationship Id="rId4" Type="http://schemas.openxmlformats.org/officeDocument/2006/relationships/hyperlink" Target="https://link.springer.com/article/10.1007/s11518-020-5472-y" TargetMode="External"/><Relationship Id="rId9" Type="http://schemas.openxmlformats.org/officeDocument/2006/relationships/hyperlink" Target="https://www.emerald.com/insight/content/doi/10.1108/PIJPSM-10-2017-0146/full/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21d5985fda3_4_16"/>
          <p:cNvSpPr txBox="1"/>
          <p:nvPr/>
        </p:nvSpPr>
        <p:spPr>
          <a:xfrm>
            <a:off x="926450" y="1050750"/>
            <a:ext cx="105639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Harp of Hermes: Traveler’s Ward</a:t>
            </a:r>
            <a:endParaRPr sz="2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safety application that empowers individuals to make smarter and safer decisions regarding mobility.</a:t>
            </a:r>
            <a:endParaRPr sz="27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1" u="sng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g21d5985fda3_4_16"/>
          <p:cNvSpPr txBox="1"/>
          <p:nvPr/>
        </p:nvSpPr>
        <p:spPr>
          <a:xfrm>
            <a:off x="1715700" y="3708975"/>
            <a:ext cx="90474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Name: Happy Data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500"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Jinshan Yang, </a:t>
            </a:r>
            <a:r>
              <a:rPr lang="en-US" sz="2500" b="1" dirty="0" err="1">
                <a:solidFill>
                  <a:schemeClr val="lt1"/>
                </a:solidFill>
              </a:rPr>
              <a:t>Weiqian</a:t>
            </a:r>
            <a:r>
              <a:rPr lang="en-US" sz="2500" b="1" dirty="0">
                <a:solidFill>
                  <a:schemeClr val="lt1"/>
                </a:solidFill>
              </a:rPr>
              <a:t> Zhang, Sandra </a:t>
            </a:r>
            <a:r>
              <a:rPr lang="en-US" sz="25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Rajoo</a:t>
            </a: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5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Weixing</a:t>
            </a:r>
            <a:r>
              <a:rPr lang="en-U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Nie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21d5985fda3_2_7"/>
          <p:cNvSpPr txBox="1"/>
          <p:nvPr/>
        </p:nvSpPr>
        <p:spPr>
          <a:xfrm>
            <a:off x="1715700" y="3708975"/>
            <a:ext cx="904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g21d5985fda3_2_7"/>
          <p:cNvSpPr txBox="1"/>
          <p:nvPr/>
        </p:nvSpPr>
        <p:spPr>
          <a:xfrm>
            <a:off x="998950" y="1312875"/>
            <a:ext cx="9849600" cy="4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Chauhan, A. (2021). Crime Prediction and Analysis using Machine Learning. International Journal of Computer Sciences and Engineering, 9(5), 181-187.</a:t>
            </a:r>
            <a:r>
              <a:rPr lang="en-US" sz="12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https://www.researchgate.net/publication/352878726_Crime_Prediction_and_Analysis_using_Machine_Learning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Guo, C., Wu, Q., &amp; Yu, Y. (2021). A Multi-Objective Optimization Model for Public Safety Resource Allocation under Big Data. Journal of Systems Science and Information, 9(1), 30-49.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https://link.springer.com/article/10.1007/s11518-020-5472-y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Mazumdar, C., Mukherjee, S., &amp; Kundu, M. (2020). A Survey on Machine Learning Techniques for Crime Prediction. In Proceedings of the 5th International Conference on Computing and Communications Technologies (pp. 51-59). Springer.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https://link.springer.com/chapter/10.1007/978-981-15-8308-7_5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Rodrigues, C., Amaral, M., &amp; Correia, N. (2020). Urban Safety Prediction Model Based on Machine Learning: A Case Study in Porto. In Proceedings of the 9th International Conference on Computational Intelligence in Music, Sound, Art and Design (pp. 51-58). Springer.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https://link.springer.com/chapter/10.1007/978-3-030-46512-4_7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Siddiqui, S., &amp; Vashishtha, R. (2021). A Comparative Study of Machine Learning Techniques for Crime Prediction. Journal of Physics: Conference Series, 1892(1), 012076</a:t>
            </a:r>
            <a:r>
              <a:rPr lang="en-US" sz="1200" b="1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https://iopscience.iop.org/article/10.1088/1742-6596/1892/1/012076/meta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Lu, X., Zhang, T., &amp; Wang, Y. (2020). A machine learning approach to crime prediction: A case study of Denver, Colorado. Journal of Criminal Justice, 68, 101709</a:t>
            </a:r>
            <a:r>
              <a:rPr lang="en-US" sz="1200" b="1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https://www.sciencedirect.com/science/article/pii/S0047235220301045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Williams, D., &amp; Mckenna, R. (2019). Predictive policing and spatial crime patterns: A random forests approach. Policing: An International Journal, 42(1), 18-33.</a:t>
            </a:r>
            <a:r>
              <a:rPr lang="en-US" sz="1200" b="0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https://www.emerald.com/insight/content/doi/10.1108/PIJPSM-10-2017-0146/full/html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Liao, W., Luo, J., Xiao, J., Li, W., &amp; Zhang, Y. (2019). Predicting the safety of urban street segments using street view images and deep learning. ISPRS International Journal of Geo-Information, 8(7), 322.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https://www.mdpi.com/2220-9964/8/7/322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Times New Roman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H., &amp; Li, W. (2019). A deep learning approach for crime prediction using heterogeneous crime data. IEEE Access, 7, 19370-19379.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https://ieeexplore.ieee.org/document/8682768</a:t>
            </a:r>
            <a:endParaRPr sz="1200" b="1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"/>
              <a:buAutoNum type="arabicPeriod"/>
            </a:pPr>
            <a:r>
              <a:rPr lang="en-US" sz="1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L., Li, M., Li, J., &amp; Zhou, X. (2020). Safety score prediction of urban neighborhoods based on street view images and machine learning techniques. Sustainability, 12(5), 1837</a:t>
            </a:r>
            <a:r>
              <a:rPr lang="en-US" sz="1200" b="1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b="1" i="0" u="sng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https://www.mdpi.com/2071-1050/12/5/18377</a:t>
            </a: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g21d5985fda3_2_7"/>
          <p:cNvSpPr txBox="1"/>
          <p:nvPr/>
        </p:nvSpPr>
        <p:spPr>
          <a:xfrm>
            <a:off x="1105575" y="328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References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21d5985fda3_2_0"/>
          <p:cNvSpPr txBox="1"/>
          <p:nvPr/>
        </p:nvSpPr>
        <p:spPr>
          <a:xfrm>
            <a:off x="1715700" y="3708975"/>
            <a:ext cx="9047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g21d5985fda3_2_0"/>
          <p:cNvSpPr txBox="1"/>
          <p:nvPr/>
        </p:nvSpPr>
        <p:spPr>
          <a:xfrm>
            <a:off x="2114250" y="2921100"/>
            <a:ext cx="796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21d5985fda3_0_960"/>
          <p:cNvSpPr txBox="1">
            <a:spLocks noGrp="1"/>
          </p:cNvSpPr>
          <p:nvPr>
            <p:ph type="ctrTitle" idx="13"/>
          </p:nvPr>
        </p:nvSpPr>
        <p:spPr>
          <a:xfrm>
            <a:off x="8530419" y="4356592"/>
            <a:ext cx="300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Live Demo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g21d5985fda3_0_960"/>
          <p:cNvSpPr txBox="1">
            <a:spLocks noGrp="1"/>
          </p:cNvSpPr>
          <p:nvPr>
            <p:ph type="ctrTitle" idx="4"/>
          </p:nvPr>
        </p:nvSpPr>
        <p:spPr>
          <a:xfrm>
            <a:off x="4817744" y="5255025"/>
            <a:ext cx="27600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Dataset and Techniques Breakdown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g21d5985fda3_0_960"/>
          <p:cNvSpPr txBox="1">
            <a:spLocks noGrp="1"/>
          </p:cNvSpPr>
          <p:nvPr>
            <p:ph type="ctrTitle"/>
          </p:nvPr>
        </p:nvSpPr>
        <p:spPr>
          <a:xfrm>
            <a:off x="1626592" y="5859142"/>
            <a:ext cx="2870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3000" b="1">
                <a:latin typeface="Arial"/>
                <a:ea typeface="Arial"/>
                <a:cs typeface="Arial"/>
                <a:sym typeface="Arial"/>
              </a:rPr>
              <a:t>Business Case and Project Description</a:t>
            </a:r>
            <a:endParaRPr sz="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g21d5985fda3_0_960"/>
          <p:cNvSpPr txBox="1">
            <a:spLocks noGrp="1"/>
          </p:cNvSpPr>
          <p:nvPr>
            <p:ph type="title" idx="3"/>
          </p:nvPr>
        </p:nvSpPr>
        <p:spPr>
          <a:xfrm>
            <a:off x="1626592" y="358620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970" name="Google Shape;2970;g21d5985fda3_0_960"/>
          <p:cNvSpPr txBox="1">
            <a:spLocks noGrp="1"/>
          </p:cNvSpPr>
          <p:nvPr>
            <p:ph type="title" idx="6"/>
          </p:nvPr>
        </p:nvSpPr>
        <p:spPr>
          <a:xfrm>
            <a:off x="5257103" y="358620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971" name="Google Shape;2971;g21d5985fda3_0_960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972" name="Google Shape;2972;g21d5985fda3_0_960"/>
          <p:cNvSpPr txBox="1">
            <a:spLocks noGrp="1"/>
          </p:cNvSpPr>
          <p:nvPr>
            <p:ph type="title" idx="9"/>
          </p:nvPr>
        </p:nvSpPr>
        <p:spPr>
          <a:xfrm>
            <a:off x="8887606" y="3527850"/>
            <a:ext cx="2338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973" name="Google Shape;2973;g21d5985fda3_0_960"/>
          <p:cNvSpPr/>
          <p:nvPr/>
        </p:nvSpPr>
        <p:spPr>
          <a:xfrm>
            <a:off x="1631067" y="2083667"/>
            <a:ext cx="1098900" cy="109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g21d5985fda3_0_960"/>
          <p:cNvSpPr/>
          <p:nvPr/>
        </p:nvSpPr>
        <p:spPr>
          <a:xfrm>
            <a:off x="5257103" y="2083667"/>
            <a:ext cx="1098900" cy="109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g21d5985fda3_0_960"/>
          <p:cNvSpPr/>
          <p:nvPr/>
        </p:nvSpPr>
        <p:spPr>
          <a:xfrm>
            <a:off x="8887606" y="2083667"/>
            <a:ext cx="1098900" cy="109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6" name="Google Shape;2976;g21d5985fda3_0_960"/>
          <p:cNvCxnSpPr>
            <a:stCxn id="2973" idx="1"/>
            <a:endCxn id="2969" idx="1"/>
          </p:cNvCxnSpPr>
          <p:nvPr/>
        </p:nvCxnSpPr>
        <p:spPr>
          <a:xfrm flipH="1">
            <a:off x="1626567" y="2633117"/>
            <a:ext cx="4500" cy="1338300"/>
          </a:xfrm>
          <a:prstGeom prst="bentConnector3">
            <a:avLst>
              <a:gd name="adj1" fmla="val 539111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7" name="Google Shape;2977;g21d5985fda3_0_960"/>
          <p:cNvCxnSpPr>
            <a:stCxn id="2974" idx="1"/>
            <a:endCxn id="2970" idx="1"/>
          </p:cNvCxnSpPr>
          <p:nvPr/>
        </p:nvCxnSpPr>
        <p:spPr>
          <a:xfrm>
            <a:off x="5257103" y="2633117"/>
            <a:ext cx="600" cy="13383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8" name="Google Shape;2978;g21d5985fda3_0_960"/>
          <p:cNvCxnSpPr>
            <a:stCxn id="2975" idx="1"/>
            <a:endCxn id="2972" idx="1"/>
          </p:cNvCxnSpPr>
          <p:nvPr/>
        </p:nvCxnSpPr>
        <p:spPr>
          <a:xfrm>
            <a:off x="8887606" y="2633117"/>
            <a:ext cx="600" cy="1279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9" name="Google Shape;2979;g21d5985fda3_0_960"/>
          <p:cNvSpPr/>
          <p:nvPr/>
        </p:nvSpPr>
        <p:spPr>
          <a:xfrm>
            <a:off x="3034667" y="1766283"/>
            <a:ext cx="318310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g21d5985fda3_0_960"/>
          <p:cNvSpPr/>
          <p:nvPr/>
        </p:nvSpPr>
        <p:spPr>
          <a:xfrm>
            <a:off x="9986410" y="3182483"/>
            <a:ext cx="318310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g21d5985fda3_0_960"/>
          <p:cNvSpPr/>
          <p:nvPr/>
        </p:nvSpPr>
        <p:spPr>
          <a:xfrm>
            <a:off x="1795666" y="2225690"/>
            <a:ext cx="769603" cy="770428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2" name="Google Shape;2982;g21d5985fda3_0_960"/>
          <p:cNvGrpSpPr/>
          <p:nvPr/>
        </p:nvGrpSpPr>
        <p:grpSpPr>
          <a:xfrm>
            <a:off x="5434077" y="2246214"/>
            <a:ext cx="769614" cy="773712"/>
            <a:chOff x="3095745" y="3805393"/>
            <a:chExt cx="352840" cy="354718"/>
          </a:xfrm>
        </p:grpSpPr>
        <p:sp>
          <p:nvSpPr>
            <p:cNvPr id="2983" name="Google Shape;2983;g21d5985fda3_0_9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21d5985fda3_0_9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21d5985fda3_0_9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21d5985fda3_0_9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1d5985fda3_0_9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21d5985fda3_0_9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9" name="Google Shape;2989;g21d5985fda3_0_960"/>
          <p:cNvGrpSpPr/>
          <p:nvPr/>
        </p:nvGrpSpPr>
        <p:grpSpPr>
          <a:xfrm>
            <a:off x="9052223" y="2246309"/>
            <a:ext cx="778423" cy="773764"/>
            <a:chOff x="3541011" y="3367320"/>
            <a:chExt cx="348257" cy="346188"/>
          </a:xfrm>
        </p:grpSpPr>
        <p:sp>
          <p:nvSpPr>
            <p:cNvPr id="2990" name="Google Shape;2990;g21d5985fda3_0_960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21d5985fda3_0_960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21d5985fda3_0_960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21d5985fda3_0_960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1d5985fda3_0_240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82047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BUSINESS CASE</a:t>
            </a:r>
            <a:endParaRPr/>
          </a:p>
        </p:txBody>
      </p:sp>
      <p:sp>
        <p:nvSpPr>
          <p:cNvPr id="2999" name="Google Shape;2999;g21d5985fda3_0_2404"/>
          <p:cNvSpPr txBox="1">
            <a:spLocks noGrp="1"/>
          </p:cNvSpPr>
          <p:nvPr>
            <p:ph type="ctrTitle"/>
          </p:nvPr>
        </p:nvSpPr>
        <p:spPr>
          <a:xfrm>
            <a:off x="1241655" y="1594700"/>
            <a:ext cx="2497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Los Angeles</a:t>
            </a:r>
            <a:endParaRPr/>
          </a:p>
        </p:txBody>
      </p:sp>
      <p:sp>
        <p:nvSpPr>
          <p:cNvPr id="3000" name="Google Shape;3000;g21d5985fda3_0_2404"/>
          <p:cNvSpPr txBox="1">
            <a:spLocks noGrp="1"/>
          </p:cNvSpPr>
          <p:nvPr>
            <p:ph type="ctrTitle" idx="2"/>
          </p:nvPr>
        </p:nvSpPr>
        <p:spPr>
          <a:xfrm>
            <a:off x="12534006" y="2126268"/>
            <a:ext cx="20220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VENUS</a:t>
            </a:r>
            <a:endParaRPr/>
          </a:p>
        </p:txBody>
      </p:sp>
      <p:cxnSp>
        <p:nvCxnSpPr>
          <p:cNvPr id="3001" name="Google Shape;3001;g21d5985fda3_0_2404"/>
          <p:cNvCxnSpPr>
            <a:stCxn id="2999" idx="1"/>
          </p:cNvCxnSpPr>
          <p:nvPr/>
        </p:nvCxnSpPr>
        <p:spPr>
          <a:xfrm>
            <a:off x="1241655" y="1979900"/>
            <a:ext cx="3391500" cy="2936100"/>
          </a:xfrm>
          <a:prstGeom prst="bentConnector3">
            <a:avLst>
              <a:gd name="adj1" fmla="val -702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2" name="Google Shape;3002;g21d5985fda3_0_2404"/>
          <p:cNvCxnSpPr>
            <a:stCxn id="3000" idx="3"/>
          </p:cNvCxnSpPr>
          <p:nvPr/>
        </p:nvCxnSpPr>
        <p:spPr>
          <a:xfrm flipH="1">
            <a:off x="13027206" y="2639868"/>
            <a:ext cx="1528800" cy="3418500"/>
          </a:xfrm>
          <a:prstGeom prst="bentConnector4">
            <a:avLst>
              <a:gd name="adj1" fmla="val -20768"/>
              <a:gd name="adj2" fmla="val 5751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3" name="Google Shape;3003;g21d5985fda3_0_2404"/>
          <p:cNvSpPr/>
          <p:nvPr/>
        </p:nvSpPr>
        <p:spPr>
          <a:xfrm>
            <a:off x="1231512" y="4849380"/>
            <a:ext cx="161563" cy="161597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g21d5985fda3_0_2404"/>
          <p:cNvSpPr/>
          <p:nvPr/>
        </p:nvSpPr>
        <p:spPr>
          <a:xfrm>
            <a:off x="11042712" y="3947680"/>
            <a:ext cx="161563" cy="161597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5" name="Google Shape;3005;g21d5985fda3_0_2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8325" y="1319300"/>
            <a:ext cx="2936700" cy="2106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06" name="Google Shape;3006;g21d5985fda3_0_24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625" y="3947675"/>
            <a:ext cx="2936700" cy="220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07" name="Google Shape;3007;g21d5985fda3_0_2404"/>
          <p:cNvSpPr txBox="1"/>
          <p:nvPr/>
        </p:nvSpPr>
        <p:spPr>
          <a:xfrm>
            <a:off x="1133250" y="2262375"/>
            <a:ext cx="5187300" cy="24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increasing crime rates in Los Angeles, there raises the urgent need for building the efficient platform that empowers individuals to make safer decisions about their mobility.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Olympics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Tourists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Scholars and Students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21d5985fda3_0_2860"/>
          <p:cNvSpPr txBox="1">
            <a:spLocks noGrp="1"/>
          </p:cNvSpPr>
          <p:nvPr>
            <p:ph type="ctrTitle" idx="8"/>
          </p:nvPr>
        </p:nvSpPr>
        <p:spPr>
          <a:xfrm>
            <a:off x="828841" y="548900"/>
            <a:ext cx="7851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OUR SOLUTIONS: Project description</a:t>
            </a:r>
            <a:endParaRPr sz="4000" dirty="0"/>
          </a:p>
        </p:txBody>
      </p:sp>
      <p:sp>
        <p:nvSpPr>
          <p:cNvPr id="3013" name="Google Shape;3013;g21d5985fda3_0_2860"/>
          <p:cNvSpPr txBox="1">
            <a:spLocks noGrp="1"/>
          </p:cNvSpPr>
          <p:nvPr>
            <p:ph type="ctrTitle" idx="4"/>
          </p:nvPr>
        </p:nvSpPr>
        <p:spPr>
          <a:xfrm>
            <a:off x="7139920" y="3504674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Improve Safety</a:t>
            </a:r>
            <a:endParaRPr dirty="0"/>
          </a:p>
        </p:txBody>
      </p:sp>
      <p:sp>
        <p:nvSpPr>
          <p:cNvPr id="3014" name="Google Shape;3014;g21d5985fda3_0_2860"/>
          <p:cNvSpPr txBox="1">
            <a:spLocks noGrp="1"/>
          </p:cNvSpPr>
          <p:nvPr>
            <p:ph type="ctrTitle"/>
          </p:nvPr>
        </p:nvSpPr>
        <p:spPr>
          <a:xfrm>
            <a:off x="1441795" y="1568586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Fast Responsive</a:t>
            </a:r>
            <a:endParaRPr dirty="0"/>
          </a:p>
        </p:txBody>
      </p:sp>
      <p:sp>
        <p:nvSpPr>
          <p:cNvPr id="3015" name="Google Shape;3015;g21d5985fda3_0_2860"/>
          <p:cNvSpPr txBox="1">
            <a:spLocks noGrp="1"/>
          </p:cNvSpPr>
          <p:nvPr>
            <p:ph type="subTitle" idx="1"/>
          </p:nvPr>
        </p:nvSpPr>
        <p:spPr>
          <a:xfrm>
            <a:off x="1377475" y="2556705"/>
            <a:ext cx="33444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Real-time and fast platform  </a:t>
            </a:r>
            <a:endParaRPr/>
          </a:p>
        </p:txBody>
      </p:sp>
      <p:sp>
        <p:nvSpPr>
          <p:cNvPr id="3016" name="Google Shape;3016;g21d5985fda3_0_2860"/>
          <p:cNvSpPr txBox="1">
            <a:spLocks noGrp="1"/>
          </p:cNvSpPr>
          <p:nvPr>
            <p:ph type="subTitle" idx="5"/>
          </p:nvPr>
        </p:nvSpPr>
        <p:spPr>
          <a:xfrm>
            <a:off x="7417820" y="4465524"/>
            <a:ext cx="37059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Benefits visitors and residence having a safe experience in LA</a:t>
            </a:r>
            <a:endParaRPr/>
          </a:p>
        </p:txBody>
      </p:sp>
      <p:sp>
        <p:nvSpPr>
          <p:cNvPr id="3017" name="Google Shape;3017;g21d5985fda3_0_2860"/>
          <p:cNvSpPr/>
          <p:nvPr/>
        </p:nvSpPr>
        <p:spPr>
          <a:xfrm>
            <a:off x="4681100" y="2231967"/>
            <a:ext cx="965100" cy="9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g21d5985fda3_0_2860"/>
          <p:cNvSpPr/>
          <p:nvPr/>
        </p:nvSpPr>
        <p:spPr>
          <a:xfrm>
            <a:off x="4681100" y="4109833"/>
            <a:ext cx="965100" cy="96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g21d5985fda3_0_2860"/>
          <p:cNvSpPr/>
          <p:nvPr/>
        </p:nvSpPr>
        <p:spPr>
          <a:xfrm>
            <a:off x="6545700" y="2231967"/>
            <a:ext cx="965100" cy="9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g21d5985fda3_0_2860"/>
          <p:cNvSpPr/>
          <p:nvPr/>
        </p:nvSpPr>
        <p:spPr>
          <a:xfrm>
            <a:off x="6545700" y="4109833"/>
            <a:ext cx="965100" cy="9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1" name="Google Shape;3021;g21d5985fda3_0_2860"/>
          <p:cNvCxnSpPr>
            <a:stCxn id="3017" idx="3"/>
            <a:endCxn id="3019" idx="1"/>
          </p:cNvCxnSpPr>
          <p:nvPr/>
        </p:nvCxnSpPr>
        <p:spPr>
          <a:xfrm>
            <a:off x="5646200" y="2714517"/>
            <a:ext cx="8994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2" name="Google Shape;3022;g21d5985fda3_0_2860"/>
          <p:cNvCxnSpPr>
            <a:stCxn id="3019" idx="2"/>
            <a:endCxn id="3018" idx="0"/>
          </p:cNvCxnSpPr>
          <p:nvPr/>
        </p:nvCxnSpPr>
        <p:spPr>
          <a:xfrm rot="5400000">
            <a:off x="5639550" y="2721267"/>
            <a:ext cx="912900" cy="1864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3" name="Google Shape;3023;g21d5985fda3_0_2860"/>
          <p:cNvCxnSpPr>
            <a:stCxn id="3018" idx="3"/>
            <a:endCxn id="3020" idx="1"/>
          </p:cNvCxnSpPr>
          <p:nvPr/>
        </p:nvCxnSpPr>
        <p:spPr>
          <a:xfrm>
            <a:off x="5646200" y="4592383"/>
            <a:ext cx="89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24" name="Google Shape;3024;g21d5985fda3_0_2860"/>
          <p:cNvGrpSpPr/>
          <p:nvPr/>
        </p:nvGrpSpPr>
        <p:grpSpPr>
          <a:xfrm>
            <a:off x="6763438" y="4283428"/>
            <a:ext cx="536199" cy="609031"/>
            <a:chOff x="5357662" y="4297637"/>
            <a:chExt cx="287275" cy="326296"/>
          </a:xfrm>
        </p:grpSpPr>
        <p:sp>
          <p:nvSpPr>
            <p:cNvPr id="3025" name="Google Shape;3025;g21d5985fda3_0_286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21d5985fda3_0_286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g21d5985fda3_0_286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21d5985fda3_0_286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21d5985fda3_0_286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0" name="Google Shape;3030;g21d5985fda3_0_2860"/>
          <p:cNvGrpSpPr/>
          <p:nvPr/>
        </p:nvGrpSpPr>
        <p:grpSpPr>
          <a:xfrm>
            <a:off x="4840624" y="4265016"/>
            <a:ext cx="645803" cy="645862"/>
            <a:chOff x="4890434" y="4287389"/>
            <a:chExt cx="345997" cy="346029"/>
          </a:xfrm>
        </p:grpSpPr>
        <p:sp>
          <p:nvSpPr>
            <p:cNvPr id="3031" name="Google Shape;3031;g21d5985fda3_0_286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21d5985fda3_0_286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21d5985fda3_0_286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g21d5985fda3_0_286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g21d5985fda3_0_286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g21d5985fda3_0_286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g21d5985fda3_0_286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8" name="Google Shape;3038;g21d5985fda3_0_2860"/>
          <p:cNvGrpSpPr/>
          <p:nvPr/>
        </p:nvGrpSpPr>
        <p:grpSpPr>
          <a:xfrm>
            <a:off x="4840984" y="2387011"/>
            <a:ext cx="645090" cy="654833"/>
            <a:chOff x="4874902" y="3808799"/>
            <a:chExt cx="345615" cy="350835"/>
          </a:xfrm>
        </p:grpSpPr>
        <p:sp>
          <p:nvSpPr>
            <p:cNvPr id="3039" name="Google Shape;3039;g21d5985fda3_0_286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1d5985fda3_0_286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g21d5985fda3_0_286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g21d5985fda3_0_286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g21d5985fda3_0_286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g21d5985fda3_0_286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g21d5985fda3_0_286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g21d5985fda3_0_286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g21d5985fda3_0_286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g21d5985fda3_0_286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g21d5985fda3_0_286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g21d5985fda3_0_286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g21d5985fda3_0_286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g21d5985fda3_0_286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21d5985fda3_0_286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g21d5985fda3_0_286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g21d5985fda3_0_286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6" name="Google Shape;3056;g21d5985fda3_0_2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6225" y="2391653"/>
            <a:ext cx="645800" cy="645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g21d5985fda3_0_2860"/>
          <p:cNvSpPr txBox="1">
            <a:spLocks noGrp="1"/>
          </p:cNvSpPr>
          <p:nvPr>
            <p:ph type="ctrTitle" idx="4"/>
          </p:nvPr>
        </p:nvSpPr>
        <p:spPr>
          <a:xfrm>
            <a:off x="7216120" y="1523474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3058" name="Google Shape;3058;g21d5985fda3_0_2860"/>
          <p:cNvSpPr txBox="1">
            <a:spLocks noGrp="1"/>
          </p:cNvSpPr>
          <p:nvPr>
            <p:ph type="subTitle" idx="5"/>
          </p:nvPr>
        </p:nvSpPr>
        <p:spPr>
          <a:xfrm>
            <a:off x="7494020" y="2484324"/>
            <a:ext cx="37059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Prediction based on past crime statistics and accurate model in real-time </a:t>
            </a:r>
            <a:endParaRPr/>
          </a:p>
        </p:txBody>
      </p:sp>
      <p:sp>
        <p:nvSpPr>
          <p:cNvPr id="3059" name="Google Shape;3059;g21d5985fda3_0_2860"/>
          <p:cNvSpPr txBox="1">
            <a:spLocks noGrp="1"/>
          </p:cNvSpPr>
          <p:nvPr>
            <p:ph type="ctrTitle"/>
          </p:nvPr>
        </p:nvSpPr>
        <p:spPr>
          <a:xfrm>
            <a:off x="1506107" y="3405436"/>
            <a:ext cx="3344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Meet our VOC</a:t>
            </a:r>
            <a:endParaRPr/>
          </a:p>
        </p:txBody>
      </p:sp>
      <p:sp>
        <p:nvSpPr>
          <p:cNvPr id="3060" name="Google Shape;3060;g21d5985fda3_0_2860"/>
          <p:cNvSpPr txBox="1">
            <a:spLocks noGrp="1"/>
          </p:cNvSpPr>
          <p:nvPr>
            <p:ph type="subTitle" idx="1"/>
          </p:nvPr>
        </p:nvSpPr>
        <p:spPr>
          <a:xfrm>
            <a:off x="1707963" y="4403105"/>
            <a:ext cx="33444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Model satisfied various users and model should prevent prejudice opinion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21d5985fda3_0_6219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3066" name="Google Shape;3066;g21d5985fda3_0_6219"/>
          <p:cNvSpPr txBox="1"/>
          <p:nvPr/>
        </p:nvSpPr>
        <p:spPr>
          <a:xfrm>
            <a:off x="753392" y="1319297"/>
            <a:ext cx="64470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Geospatial Data</a:t>
            </a: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Angeles GeoHub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Historical Crime Data</a:t>
            </a: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Angeles Open data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LAPD crime records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view images of cities</a:t>
            </a: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Places API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○"/>
            </a:pPr>
            <a:r>
              <a:rPr lang="en-US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Street view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g21d5985fda3_0_6219"/>
          <p:cNvSpPr/>
          <p:nvPr/>
        </p:nvSpPr>
        <p:spPr>
          <a:xfrm>
            <a:off x="1524267" y="5690433"/>
            <a:ext cx="185100" cy="1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g21d5985fda3_0_6219"/>
          <p:cNvSpPr/>
          <p:nvPr/>
        </p:nvSpPr>
        <p:spPr>
          <a:xfrm>
            <a:off x="3746767" y="5690433"/>
            <a:ext cx="185100" cy="1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9" name="Google Shape;3069;g21d5985fda3_0_6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1033" y="1376540"/>
            <a:ext cx="2278200" cy="2063400"/>
          </a:xfrm>
          <a:prstGeom prst="ellipse">
            <a:avLst/>
          </a:prstGeom>
          <a:noFill/>
          <a:ln>
            <a:noFill/>
          </a:ln>
          <a:effectLst>
            <a:outerShdw blurRad="50800" dist="101600" dir="12600000" algn="ctr" rotWithShape="0">
              <a:srgbClr val="000000">
                <a:alpha val="15686"/>
              </a:srgbClr>
            </a:outerShdw>
          </a:effectLst>
        </p:spPr>
      </p:pic>
      <p:pic>
        <p:nvPicPr>
          <p:cNvPr id="3070" name="Google Shape;3070;g21d5985fda3_0_6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38550" y="2902988"/>
            <a:ext cx="2101200" cy="1882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71" name="Google Shape;3071;g21d5985fda3_0_6219"/>
          <p:cNvGrpSpPr/>
          <p:nvPr/>
        </p:nvGrpSpPr>
        <p:grpSpPr>
          <a:xfrm>
            <a:off x="6271376" y="1013000"/>
            <a:ext cx="2812925" cy="2790364"/>
            <a:chOff x="2501950" y="1507050"/>
            <a:chExt cx="2392350" cy="2696525"/>
          </a:xfrm>
        </p:grpSpPr>
        <p:sp>
          <p:nvSpPr>
            <p:cNvPr id="3072" name="Google Shape;307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1" name="Google Shape;3091;g21d5985fda3_0_6219"/>
          <p:cNvGrpSpPr/>
          <p:nvPr/>
        </p:nvGrpSpPr>
        <p:grpSpPr>
          <a:xfrm>
            <a:off x="9379068" y="2716677"/>
            <a:ext cx="2812925" cy="2254834"/>
            <a:chOff x="2501950" y="1507050"/>
            <a:chExt cx="2392350" cy="2696525"/>
          </a:xfrm>
        </p:grpSpPr>
        <p:sp>
          <p:nvSpPr>
            <p:cNvPr id="3092" name="Google Shape;309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1" name="Google Shape;3111;g21d5985fda3_0_6219"/>
          <p:cNvGrpSpPr/>
          <p:nvPr/>
        </p:nvGrpSpPr>
        <p:grpSpPr>
          <a:xfrm>
            <a:off x="7200388" y="5166042"/>
            <a:ext cx="1783975" cy="1537019"/>
            <a:chOff x="2501950" y="1507050"/>
            <a:chExt cx="2392350" cy="2696525"/>
          </a:xfrm>
        </p:grpSpPr>
        <p:sp>
          <p:nvSpPr>
            <p:cNvPr id="3112" name="Google Shape;3112;g21d5985fda3_0_6219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21d5985fda3_0_6219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g21d5985fda3_0_6219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g21d5985fda3_0_6219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21d5985fda3_0_6219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21d5985fda3_0_6219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21d5985fda3_0_6219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21d5985fda3_0_6219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21d5985fda3_0_6219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21d5985fda3_0_6219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g21d5985fda3_0_6219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21d5985fda3_0_6219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21d5985fda3_0_6219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21d5985fda3_0_6219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g21d5985fda3_0_6219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g21d5985fda3_0_6219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g21d5985fda3_0_6219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21d5985fda3_0_6219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21d5985fda3_0_6219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C8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1" name="Google Shape;3131;g21d5985fda3_0_62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6050" y="5433302"/>
            <a:ext cx="1082223" cy="116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1d5985fda3_0_7489"/>
          <p:cNvSpPr txBox="1">
            <a:spLocks noGrp="1"/>
          </p:cNvSpPr>
          <p:nvPr>
            <p:ph type="ctrTitle"/>
          </p:nvPr>
        </p:nvSpPr>
        <p:spPr>
          <a:xfrm>
            <a:off x="635075" y="39345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TECHNIQUE BREAKDOWN</a:t>
            </a:r>
            <a:endParaRPr/>
          </a:p>
        </p:txBody>
      </p:sp>
      <p:pic>
        <p:nvPicPr>
          <p:cNvPr id="3137" name="Google Shape;3137;g21d5985fda3_0_7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13" y="1107375"/>
            <a:ext cx="10885975" cy="55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21d5985fda3_0_8383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/>
              <a:t>OUR </a:t>
            </a:r>
            <a:r>
              <a:rPr lang="en-US"/>
              <a:t>RESULTS</a:t>
            </a:r>
            <a:endParaRPr sz="4000"/>
          </a:p>
        </p:txBody>
      </p:sp>
      <p:sp>
        <p:nvSpPr>
          <p:cNvPr id="3143" name="Google Shape;3143;g21d5985fda3_0_8383"/>
          <p:cNvSpPr/>
          <p:nvPr/>
        </p:nvSpPr>
        <p:spPr>
          <a:xfrm>
            <a:off x="4" y="1319304"/>
            <a:ext cx="4698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g21d5985fda3_0_8383"/>
          <p:cNvSpPr/>
          <p:nvPr/>
        </p:nvSpPr>
        <p:spPr>
          <a:xfrm>
            <a:off x="11454308" y="6122283"/>
            <a:ext cx="564300" cy="5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45" name="Google Shape;3145;g21d5985fda3_0_8383"/>
          <p:cNvGraphicFramePr/>
          <p:nvPr/>
        </p:nvGraphicFramePr>
        <p:xfrm>
          <a:off x="6403888" y="1168100"/>
          <a:ext cx="5214750" cy="1584840"/>
        </p:xfrm>
        <a:graphic>
          <a:graphicData uri="http://schemas.openxmlformats.org/drawingml/2006/table">
            <a:tbl>
              <a:tblPr>
                <a:noFill/>
                <a:tableStyleId>{DD7A285C-16E7-44DF-A626-D40E3346F870}</a:tableStyleId>
              </a:tblPr>
              <a:tblGrid>
                <a:gridCol w="17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02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Crime Prediction Model (Dataset)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Model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Evaluation Metric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Result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Bayes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lt1"/>
                          </a:solidFill>
                        </a:rPr>
                        <a:t>around 0.70, 0.8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lt1"/>
                          </a:solidFill>
                        </a:rPr>
                        <a:t>around 0.73, 0.8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46" name="Google Shape;3146;g21d5985fda3_0_8383"/>
          <p:cNvGraphicFramePr/>
          <p:nvPr/>
        </p:nvGraphicFramePr>
        <p:xfrm>
          <a:off x="6403888" y="3389298"/>
          <a:ext cx="5214750" cy="2407770"/>
        </p:xfrm>
        <a:graphic>
          <a:graphicData uri="http://schemas.openxmlformats.org/drawingml/2006/table">
            <a:tbl>
              <a:tblPr>
                <a:noFill/>
                <a:tableStyleId>{DD7A285C-16E7-44DF-A626-D40E3346F870}</a:tableStyleId>
              </a:tblPr>
              <a:tblGrid>
                <a:gridCol w="17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Crime Prediction Model (SMOTE)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Model 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Evaluation Metric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Result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Bayes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0.33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Random Forest(violent)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0.60, 0.36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Random Forest(Property)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Accuracy, FP rate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0.77, 0.15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47" name="Google Shape;3147;g21d5985fda3_0_8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75" y="1968388"/>
            <a:ext cx="5343525" cy="2352675"/>
          </a:xfrm>
          <a:prstGeom prst="rect">
            <a:avLst/>
          </a:prstGeom>
          <a:noFill/>
          <a:ln>
            <a:noFill/>
          </a:ln>
          <a:effectLst>
            <a:outerShdw blurRad="50800" dist="101600" dir="12600000" algn="ctr" rotWithShape="0">
              <a:srgbClr val="000000">
                <a:alpha val="15686"/>
              </a:srgbClr>
            </a:outerShdw>
          </a:effectLst>
        </p:spPr>
      </p:pic>
      <p:sp>
        <p:nvSpPr>
          <p:cNvPr id="3148" name="Google Shape;3148;g21d5985fda3_0_8383"/>
          <p:cNvSpPr txBox="1"/>
          <p:nvPr/>
        </p:nvSpPr>
        <p:spPr>
          <a:xfrm>
            <a:off x="626913" y="4447900"/>
            <a:ext cx="39996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 Model</a:t>
            </a: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performs image retrieval and object detection on street view images using the </a:t>
            </a:r>
            <a:r>
              <a:rPr lang="en-US" sz="17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Google Street View API</a:t>
            </a:r>
            <a:r>
              <a:rPr lang="en-US" sz="1700" b="0" i="0" u="none" strike="noStrike" cap="none">
                <a:solidFill>
                  <a:schemeClr val="lt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700" b="0" i="0" u="none" strike="noStrike" cap="non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Google Vision API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3" name="Google Shape;3153;g21d5985fda3_0_10140"/>
          <p:cNvCxnSpPr/>
          <p:nvPr/>
        </p:nvCxnSpPr>
        <p:spPr>
          <a:xfrm>
            <a:off x="2068117" y="3206067"/>
            <a:ext cx="0" cy="60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4" name="Google Shape;3154;g21d5985fda3_0_10140"/>
          <p:cNvCxnSpPr/>
          <p:nvPr/>
        </p:nvCxnSpPr>
        <p:spPr>
          <a:xfrm>
            <a:off x="4783783" y="3968733"/>
            <a:ext cx="0" cy="60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5" name="Google Shape;3155;g21d5985fda3_0_10140"/>
          <p:cNvCxnSpPr/>
          <p:nvPr/>
        </p:nvCxnSpPr>
        <p:spPr>
          <a:xfrm>
            <a:off x="7499450" y="3206067"/>
            <a:ext cx="0" cy="60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6" name="Google Shape;3156;g21d5985fda3_0_10140"/>
          <p:cNvCxnSpPr/>
          <p:nvPr/>
        </p:nvCxnSpPr>
        <p:spPr>
          <a:xfrm>
            <a:off x="10215117" y="3968733"/>
            <a:ext cx="0" cy="60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7" name="Google Shape;3157;g21d5985fda3_0_1014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OUR METHODS</a:t>
            </a:r>
            <a:endParaRPr/>
          </a:p>
        </p:txBody>
      </p:sp>
      <p:cxnSp>
        <p:nvCxnSpPr>
          <p:cNvPr id="3158" name="Google Shape;3158;g21d5985fda3_0_10140"/>
          <p:cNvCxnSpPr/>
          <p:nvPr/>
        </p:nvCxnSpPr>
        <p:spPr>
          <a:xfrm>
            <a:off x="1379200" y="3890800"/>
            <a:ext cx="943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9" name="Google Shape;3159;g21d5985fda3_0_10140"/>
          <p:cNvGrpSpPr/>
          <p:nvPr/>
        </p:nvGrpSpPr>
        <p:grpSpPr>
          <a:xfrm>
            <a:off x="1830254" y="3641736"/>
            <a:ext cx="497988" cy="497988"/>
            <a:chOff x="1372725" y="1912500"/>
            <a:chExt cx="373500" cy="373500"/>
          </a:xfrm>
        </p:grpSpPr>
        <p:sp>
          <p:nvSpPr>
            <p:cNvPr id="3160" name="Google Shape;3160;g21d5985fda3_0_1014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g21d5985fda3_0_1014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2" name="Google Shape;3162;g21d5985fda3_0_10140"/>
          <p:cNvGrpSpPr/>
          <p:nvPr/>
        </p:nvGrpSpPr>
        <p:grpSpPr>
          <a:xfrm>
            <a:off x="4534682" y="3641736"/>
            <a:ext cx="497988" cy="497988"/>
            <a:chOff x="3212675" y="1912500"/>
            <a:chExt cx="373500" cy="373500"/>
          </a:xfrm>
        </p:grpSpPr>
        <p:sp>
          <p:nvSpPr>
            <p:cNvPr id="3163" name="Google Shape;3163;g21d5985fda3_0_10140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g21d5985fda3_0_10140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5" name="Google Shape;3165;g21d5985fda3_0_10140"/>
          <p:cNvGrpSpPr/>
          <p:nvPr/>
        </p:nvGrpSpPr>
        <p:grpSpPr>
          <a:xfrm>
            <a:off x="7239093" y="3641736"/>
            <a:ext cx="497988" cy="497988"/>
            <a:chOff x="5557850" y="1912500"/>
            <a:chExt cx="373500" cy="373500"/>
          </a:xfrm>
        </p:grpSpPr>
        <p:sp>
          <p:nvSpPr>
            <p:cNvPr id="3166" name="Google Shape;3166;g21d5985fda3_0_10140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g21d5985fda3_0_10140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8" name="Google Shape;3168;g21d5985fda3_0_10140"/>
          <p:cNvGrpSpPr/>
          <p:nvPr/>
        </p:nvGrpSpPr>
        <p:grpSpPr>
          <a:xfrm>
            <a:off x="9943518" y="3641736"/>
            <a:ext cx="497988" cy="497988"/>
            <a:chOff x="7457825" y="1912500"/>
            <a:chExt cx="373500" cy="373500"/>
          </a:xfrm>
        </p:grpSpPr>
        <p:sp>
          <p:nvSpPr>
            <p:cNvPr id="3169" name="Google Shape;3169;g21d5985fda3_0_10140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g21d5985fda3_0_10140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1" name="Google Shape;3171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813933" y="2788751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Crime Area</a:t>
            </a:r>
            <a:endParaRPr sz="2400" b="0" i="0" u="none" strike="noStrike" cap="non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2" name="Google Shape;3172;g21d5985fda3_0_10140"/>
          <p:cNvSpPr txBox="1">
            <a:spLocks noGrp="1"/>
          </p:cNvSpPr>
          <p:nvPr>
            <p:ph type="subTitle" idx="4294967295"/>
          </p:nvPr>
        </p:nvSpPr>
        <p:spPr>
          <a:xfrm>
            <a:off x="586402" y="1986625"/>
            <a:ext cx="32064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Divide LA into 0.0015 * 0.0015 lat X Lon boxes</a:t>
            </a:r>
            <a:endParaRPr sz="19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3" name="Google Shape;3173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8960520" y="4584563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Webpage UI</a:t>
            </a:r>
            <a:endParaRPr sz="2400" b="0" i="0" u="none" strike="noStrike" cap="non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4" name="Google Shape;3174;g21d5985fda3_0_10140"/>
          <p:cNvSpPr txBox="1">
            <a:spLocks noGrp="1"/>
          </p:cNvSpPr>
          <p:nvPr>
            <p:ph type="subTitle" idx="4294967295"/>
          </p:nvPr>
        </p:nvSpPr>
        <p:spPr>
          <a:xfrm>
            <a:off x="8960503" y="4880782"/>
            <a:ext cx="2508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Safe Route shows up on the webpage</a:t>
            </a:r>
            <a:endParaRPr sz="19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5" name="Google Shape;3175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3529600" y="4584563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Crime Prediction</a:t>
            </a:r>
            <a:endParaRPr sz="2400" b="0" i="0" u="none" strike="noStrike" cap="non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6" name="Google Shape;3176;g21d5985fda3_0_10140"/>
          <p:cNvSpPr txBox="1">
            <a:spLocks noGrp="1"/>
          </p:cNvSpPr>
          <p:nvPr>
            <p:ph type="subTitle" idx="4294967295"/>
          </p:nvPr>
        </p:nvSpPr>
        <p:spPr>
          <a:xfrm>
            <a:off x="3007624" y="4935476"/>
            <a:ext cx="35523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lang="en-US" sz="1900" b="0" i="0" u="none" strike="noStrike" cap="none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Route will be put in our model to predict risky area (including preference)</a:t>
            </a:r>
            <a:endParaRPr sz="1900" b="0" i="0" u="none" strike="noStrike" cap="none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7" name="Google Shape;3177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6245283" y="2636351"/>
            <a:ext cx="25083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Recalibration</a:t>
            </a:r>
            <a:endParaRPr sz="2400" b="0" i="0" u="none" strike="noStrike" cap="non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78" name="Google Shape;3178;g21d5985fda3_0_10140"/>
          <p:cNvSpPr txBox="1">
            <a:spLocks noGrp="1"/>
          </p:cNvSpPr>
          <p:nvPr>
            <p:ph type="subTitle" idx="4294967295"/>
          </p:nvPr>
        </p:nvSpPr>
        <p:spPr>
          <a:xfrm>
            <a:off x="6092867" y="1986623"/>
            <a:ext cx="2813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ven Pro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Avoid dangerous areas and direct a safer route</a:t>
            </a:r>
            <a:endParaRPr sz="19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9" name="Google Shape;3179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1210533" y="4376632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Area </a:t>
            </a:r>
            <a:endParaRPr sz="3200" b="0" i="0" u="none" strike="noStrike" cap="none">
              <a:solidFill>
                <a:schemeClr val="accent2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0" name="Google Shape;3180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3926200" y="2817878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Model</a:t>
            </a:r>
            <a:endParaRPr sz="3200" b="0" i="0" u="none" strike="noStrike" cap="none">
              <a:solidFill>
                <a:schemeClr val="accen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1" name="Google Shape;3181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6641867" y="4376632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3200" b="0" i="0" u="none" strike="noStrike" cap="none" dirty="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Safe Route</a:t>
            </a:r>
            <a:endParaRPr sz="3200" b="0" i="0" u="none" strike="noStrike" cap="none" dirty="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3182" name="Google Shape;3182;g21d5985fda3_0_10140"/>
          <p:cNvSpPr txBox="1">
            <a:spLocks noGrp="1"/>
          </p:cNvSpPr>
          <p:nvPr>
            <p:ph type="ctrTitle" idx="4294967295"/>
          </p:nvPr>
        </p:nvSpPr>
        <p:spPr>
          <a:xfrm>
            <a:off x="9357533" y="2817878"/>
            <a:ext cx="171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3200" b="0" i="0" u="none" strike="noStrike" cap="non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Webpage</a:t>
            </a:r>
            <a:endParaRPr sz="3200" b="0" i="0" u="none" strike="noStrike" cap="none">
              <a:solidFill>
                <a:schemeClr val="accent4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7" name="Google Shape;3187;g21d5985fda3_0_9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6550" y="1770385"/>
            <a:ext cx="8478900" cy="381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188" name="Google Shape;3188;g21d5985fda3_0_9248"/>
          <p:cNvSpPr txBox="1">
            <a:spLocks noGrp="1"/>
          </p:cNvSpPr>
          <p:nvPr>
            <p:ph type="ctrTitle" idx="4294967295"/>
          </p:nvPr>
        </p:nvSpPr>
        <p:spPr>
          <a:xfrm>
            <a:off x="825100" y="548900"/>
            <a:ext cx="6303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Share Tech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Demo</a:t>
            </a:r>
            <a:endParaRPr sz="4000" b="0" i="0" u="none" strike="noStrike" cap="none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Macintosh PowerPoint</Application>
  <PresentationFormat>Widescreen</PresentationFormat>
  <Paragraphs>99</Paragraphs>
  <Slides>11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Share Tech</vt:lpstr>
      <vt:lpstr>Livvic Light</vt:lpstr>
      <vt:lpstr>Fira Sans Condensed Medium</vt:lpstr>
      <vt:lpstr>Arial</vt:lpstr>
      <vt:lpstr>Roboto</vt:lpstr>
      <vt:lpstr>Advent Pro SemiBold</vt:lpstr>
      <vt:lpstr>Maven Pro</vt:lpstr>
      <vt:lpstr>Nunito Light</vt:lpstr>
      <vt:lpstr>Times New Roman</vt:lpstr>
      <vt:lpstr>Fira Sans Extra Condensed Medium</vt:lpstr>
      <vt:lpstr>Data Science Consulting by Slidesgo</vt:lpstr>
      <vt:lpstr>Data Science Consulting by Slidesgo</vt:lpstr>
      <vt:lpstr>Data Science Consulting by Slidesgo</vt:lpstr>
      <vt:lpstr>Data Science Consulting by Slidesgo</vt:lpstr>
      <vt:lpstr>Data Science Consulting by Slidesgo</vt:lpstr>
      <vt:lpstr>Data Science Consulting by Slidesgo</vt:lpstr>
      <vt:lpstr>Data Science Consulting by Slidesgo</vt:lpstr>
      <vt:lpstr>PowerPoint Presentation</vt:lpstr>
      <vt:lpstr>Live Demo</vt:lpstr>
      <vt:lpstr>BUSINESS CASE</vt:lpstr>
      <vt:lpstr>OUR SOLUTIONS: Project description</vt:lpstr>
      <vt:lpstr>DATASETS</vt:lpstr>
      <vt:lpstr>TECHNIQUE BREAKDOWN</vt:lpstr>
      <vt:lpstr>OUR RESULTS</vt:lpstr>
      <vt:lpstr>OUR METHODS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dok</cp:lastModifiedBy>
  <cp:revision>1</cp:revision>
  <dcterms:created xsi:type="dcterms:W3CDTF">2022-06-01T21:06:24Z</dcterms:created>
  <dcterms:modified xsi:type="dcterms:W3CDTF">2023-11-01T18:56:45Z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